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3.xml" ContentType="application/inkml+xml"/>
  <Override PartName="/ppt/notesSlides/notesSlide8.xml" ContentType="application/vnd.openxmlformats-officedocument.presentationml.notesSlide+xml"/>
  <Override PartName="/ppt/ink/ink4.xml" ContentType="application/inkml+xml"/>
  <Override PartName="/ppt/notesSlides/notesSlide9.xml" ContentType="application/vnd.openxmlformats-officedocument.presentationml.notesSlide+xml"/>
  <Override PartName="/ppt/ink/ink5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6.xml" ContentType="application/inkml+xml"/>
  <Override PartName="/ppt/notesSlides/notesSlide12.xml" ContentType="application/vnd.openxmlformats-officedocument.presentationml.notesSlide+xml"/>
  <Override PartName="/ppt/ink/ink7.xml" ContentType="application/inkml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ink/ink8.xml" ContentType="application/inkml+xml"/>
  <Override PartName="/ppt/notesSlides/notesSlide21.xml" ContentType="application/vnd.openxmlformats-officedocument.presentationml.notesSlide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ihgxzVKiFrh/FvCA65y685RhuC1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9104CC-F54D-4E95-A425-7713EC7E1A2D}">
  <a:tblStyle styleId="{FE9104CC-F54D-4E95-A425-7713EC7E1A2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3-04-17T11:34:08.3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12310 7557 190 0,'0'0'94'0,"0"0"-77"16,0 0 3-16,0 0-1 15,0 0-3-15,0 0-4 16,0 0 0-16,-31-28 8 16,29 23-12-16,2-3 6 15,-3 3 3-15,0 0-3 16,1 1 4-16,2-3-3 15,0 1-13-15,0 0 13 16,0-2-12-16,0 0 4 16,0-6-2-16,0 0 0 0,0-3-2 15,10-2-3-15,3 1 0 16,1 0 3-16,1 0-3 16,1 4 0-16,-1-2 1 15,3 4-1-15,-1 0 0 16,2 5 0-16,0 4 0 15,1 3-1-15,3 0 1 16,-1 7 0-16,2 12 0 16,-3 5 0-16,-1 2 2 15,-3 4-2-15,-3 3 0 16,-1 0 4-16,-4 3-4 16,-4 4 0-16,-5 5 1 15,0-1 1-15,0 4 1 0,-18 2-3 16,-5 0 2-1,-1-2 0-15,0-2-2 0,3-7 0 16,1-7 1-16,7-6-1 16,2-6 1-16,4-8-1 15,0 0 0-15,5-2 0 16,-2 1 0-16,2 6 0 16,0-1-1-16,2 4 2 15,0 0-1-15,0 0 0 16,0-4 0-16,0-6-2 15,0 0 2-15,0-4-2 16,0-2 2-16,4 0-2 0,0-1 2 16,-2-3-2-1,-2 0 2-15,0 0-2 0,0 0 2 16,0 0 0-16,0-7 0 16,0-7-47-16,-2 6-53 15,-6 6-106-15</inkml:trace>
  <inkml:trace contextRef="#ctx0" brushRef="#br0" timeOffset="384.38">12483 8599 28 0,'0'0'302'0,"0"0"-284"15,0 0-15-15,0 0 1 16,0 0 30-16,0 0-16 16,0 0-12-16,-29 15-2 0,29-15-4 15,0 0 0-15,0 0 6 16,0 0 0-16,0 0-3 16,0 0-3-16,0-1-3 15,0-6-15-15,0 1-57 16,-2-6-155-16</inkml:trace>
  <inkml:trace contextRef="#ctx0" brushRef="#br0" timeOffset="12831.09">30588 5934 88 0,'0'0'136'15,"0"0"-123"-15,0 0 3 16,0 0 24-16,0 0-3 16,0 0 14-16,0 0-30 15,0 0 13-15,0-85-10 16,0 75-8-16,0-1 5 15,3-2-16-15,8 3-1 16,2-4-4-16,3-2 0 16,6 2 4-16,3-2-4 0,-1 6 0 15,1-3 1-15,0 6-1 16,-1 1 0-16,0 0 0 16,1 3 0-16,4 3 1 15,0 0 0-15,0 0-1 16,2 0 4-16,-2 11-2 15,0 3 4-15,0 3-6 16,-5 6 0-16,-4 1 8 16,-5 6-6-16,-5 2 0 15,-10 2 4-15,0 4 1 16,-4 0-1-16,-17 4-6 16,-5-2 0-16,-4 5 7 15,-1-3-6-15,-4 0-1 16,1 0 6-16,5-3-4 0,5-1 0 15,9-7-2-15,1 0 0 16,7-3 1-16,1-6-1 16,1 0 0-16,3-6 1 15,2 0-1-15,0-5 0 16,0-2-1-16,0-1 1 16,0-4 0-16,0-2 0 15,0-1-3-15,0-1 0 16,0 0-16-16,0 0-1 15,0 0 15-15,0 0 5 16,0 0 5-16,0 0-5 16,5 0 0-16,-1 0-5 15,5 0-36-15,2 0-67 0,2 2-92 16</inkml:trace>
  <inkml:trace contextRef="#ctx0" brushRef="#br0" timeOffset="13123.38">30865 6909 62 0,'0'0'395'0,"0"0"-374"15,0 0-20-15,0 0 20 16,0 0 26-16,0 0-47 16,-15 0-8-16,15-6-34 15,17-5-26-15,10-3-53 16</inkml:trace>
  <inkml:trace contextRef="#ctx0" brushRef="#br0" timeOffset="91460.12">15195 6435 12 0,'0'0'17'16,"0"0"-11"-16,0 0-2 16,0 0 2-16,0 0 17 0,0 0 6 15,0 0-12-15,0 0 11 16,0 0-19-16,0 0-2 16,-16-13 6-16,16 12-7 15,0-2-1-15,0 2-4 16,0-2 0-16,0 3 17 15,0-1-12-15,-2-2 8 16,0 2 8-16,2-1-12 16,-2-1 2-16,2 3 3 15,-4-1-7-15,1 1 18 16,0 0-22-16,3 0-3 16,0 0 0-16,0 11 0 15,0 10 11-15,0 5-6 0,0 4-4 16,8 0 7-16,5 4-9 15,0 0 0-15,1 8 6 16,-4 5 0-16,2 4 3 16,-5 9-7-16,-3 11 0 15,-4 9 16-15,0 6-18 16,0 1 4-16,-4-1 5 16,-8-10-6-16,3-10 0 15,1-10-3-15,1-14 0 16,3-6 1-16,1-12-1 15,3-6 0-15,0-7 1 16,0-6-1-16,0-3 0 0,0-2-12 16,0 0-26-1,0 0 31-15,0-19-37 0,3-12-132 16</inkml:trace>
  <inkml:trace contextRef="#ctx0" brushRef="#br0" timeOffset="94087.06">15059 6529 200 0,'0'0'28'16,"0"0"-12"-16,0 0-16 15,0 0 0-15,0 0 8 16,0 0 4-16,0 0 26 16,44-12-28-16,-17 12-3 15,4 0 1-15,5 0-5 16,9 0 0-16,6 0-3 16,12-4 1-16,8-2 2 15,6-3-3-15,6 2 0 0,2-3 1 16,4 0-1-1,2 2 0-15,1-1 0 0,1 3 2 16,3 2-1 0,-2 1-1-16,-5 1 0 0,0 2 2 15,-3 0-2-15,3 0 0 16,5 0 0-16,3 0 0 16,-4 0 0-16,-5 2 0 15,4 4-5-15,1 0 5 16,8-5-15-16,1-1 7 15,3 0 2-15,7-1 6 16,8-20 3-16,9-7 5 0,8 1 10 16,-2 4-10-1,-2 3-5-15,6 2-2 0,1 2-1 16,5 0 1-16,2 0-1 16,-2-2 0-16,2 2 0 15,-2-2 1-15,2-4-1 16,-5 1 0-16,-5-2 0 15,-6 1 1-15,-7 4 3 16,-1 0-4-16,0 5 0 16,3 3 2-16,3 2-2 15,4 3 0-15,-4 3 0 16,2-2 0-16,0 0 0 16,1 0 0-16,-3-3 0 15,-8 1 4-15,-5-1-4 16,-8-4 0-16,-5 3 0 0,-2-2 0 15,-4 1 0-15,1-2 0 16,4 1 0-16,4 2 0 16,-2 5 1-16,-4 0-1 15,-5 3 0-15,-7 0 0 16,-3 0 0-16,-5 0 0 16,-6 8 0-16,-12 2 0 15,-6 1 0-15,-7-1 0 16,-7-1-1-16,-2 1 1 15,-2-1 0-15,2-2 0 16,2-1 0-16,-2 3 2 16,1-4-2-16,-6 6 0 15,-1-4 0-15,-3 4 0 0,2 1 0 16,-1-3 0-16,-1 2 0 16,0-4 1-16,4-1-1 15,1-1 0-15,2-1 0 16,4 0 1-16,0-2-1 15,6-2 0-15,5 2 0 16,2 2 3-16,9 2-3 16,5 0 0-16,1-2 0 15,4 1 1-15,4-5-1 16,7 0 0-16,11 0 0 16,10 0 4-16,8-9 8 15,2-1-9-15,-3 0-3 16,-8 2 1-16,-2 2 4 15,-8 4-5-15,-3 2 0 0,-3 0 1 16,-4 0-1-16,2 0 0 16,4 0 0-16,11 0 1 15,3 0 0-15,4-5-1 16,3-4 0-16,-1-3-2 16,5 3 3-16,0 2-1 15,-5 4 0-15,-6 3 0 16,-9 0 1-16,-7 0-1 15,-4 3 0-15,-5 7 0 16,5-2 0-16,-3-5 0 0,7-3 0 16,0 0 1-16,4 0 2 15,11 0-3-15,-4-3 0 16,0-1 0 0,-7 2 0-16,-6 2 0 0,-2 0-1 15,-5 0 1-15,0 0 0 16,-4 0 0-16,0 4 0 15,-3 0 1-15,-3-3-1 16,-3 2 0-16,-9 1 0 16,-10 0 0-16,-5 2-1 15,-14 1 1-15,-5 2 0 16,-2 1 0-16,-1 0 0 16,0-2 0-16,4-1 0 15,0-1 1-15,2 0 0 16,-1-1-1-16,6-3 0 0,-1-2 2 15,0 0-2-15,0 0 0 16,0 0 0-16,1 0 1 16,-1 2-1-16,0 2 0 15,4 2 0-15,5 0 0 16,3 5 0-16,-1-3 0 16,3 3 0-16,-7 3 0 15,2 0 0-15,-5 0 0 16,3 0 0-16,-2 2-1 15,0-2 1-15,-3 0 0 16,-4 0-2-16,0-3 4 16,-4-1-2-16,-1-1 0 15,2-3 0-15,-3 1 1 0,-3-1-1 16,-2-3 0-16,-2 0 0 16,-5 0 0-16,1 0 1 15,0-3-1-15,1 1 0 16,3 2 2-16,4-1-2 15,2-1 0-15,1 2 0 16,-1 1 1-16,0 0 0 16,-4-3-1-16,-3 4 0 15,-5-3 0-15,-2 1 0 16,1 0 0-16,1 1 0 16,0-1 0-16,1 5 0 15,3-1 0-15,-1-1 0 0,-2-2 0 16,3-3 0-1,-3 2 0-15,-2-2 0 0,0 2 1 16,-7-1-1-16,0 0 0 16,-2-2 0-16,0 0-6 15,0 0 11-15,0 0-5 16,0 0 3-16,0 0-3 16,0 0 14-16,0 0-13 15,0 0-1-15,0 0 7 16,0 0-7-16,0 0 0 15,0 0 0-15,0 0 0 16,0 2-1-16,0-2 1 0,0 3 0 16,0-2-2-16,0 0 2 15,0 4 0-15,0-2 0 16,0 4 0-16,0 1 2 16,0 2-2-1,0 0 0-15,0 2 1 0,0 4-1 16,0 2 0-16,0 2-1 15,0 4 2-15,0 0 0 16,-2 6-1-16,-2 2 0 16,2 2 1-16,-3 5-1 15,2 2 0-15,-3 3-1 16,-3 4 2-16,3 4 0 16,-6-1-1-16,5-1 0 0,3 0 1 15,0-7-1 1,2 0 0-16,-1-2-1 0,3-3 2 15,0-2-1 1,0-4 0-16,0-1 0 0,0-8 0 16,0 4 0-16,0-6 0 15,0 4 0-15,0 0 0 16,0 4 4-16,0-1-4 16,-2 2 0-16,-2-3 1 15,-1-2-1-15,0-3 0 16,1-6-1-16,2-2 2 15,-3-5-1-15,3-4 0 16,2-5 0-16,0 2 0 16,0-2 0-16,0 0 0 0,0 0 0 15,-2 0-16-15,-2 0-6 16,-8-2-144-16</inkml:trace>
  <inkml:trace contextRef="#ctx0" brushRef="#br0" timeOffset="95993.25">19444 5031 66 0,'0'0'200'0,"0"0"-173"0,0 0-15 15,0 0-10-15,0 0 1 16,-13 103 1-16,10-48-3 16,1 16 30-16,0 3-14 15,0 3 0-15,0-2-1 16,-1-2-8-16,0-4 13 15,-3 3-17-15,-3-3-4 16,1-4 12-16,-6-14-8 16,3-11-4-16,5-13 0 15,-2-13 2-15,6-8 4 16,0-6-4-16,-3 0 9 16,-1-25 35-16,0-27-41 15,1-26-6-15,2-21 1 16,3-16-5-16,0-18 0 0,0-5-34 15,0-1 2-15,0 13 36 16,8 24-15-16,9 22 6 16,8 19 3-16,1 13 7 15,-1 14-5-15,-3 9 4 16,-2 12 1-16,-2 9 0 16,-5 4 0-16,-2 0-4 15,-1 16 1-15,-4 15 3 16,-4 10 13-16,-2 9-13 15,0 7 0-15,-18 7 12 16,-10 6-10-16,-3 2 2 16,-1-1 4-16,4-9-6 15,3-11 10-15,9-10-12 16,3-13 0-16,11-9-4 0,2-6-18 16,0-9-69-1,10-4-58-15</inkml:trace>
  <inkml:trace contextRef="#ctx0" brushRef="#br0" timeOffset="96361.1">19825 5364 313 0,'0'0'8'15,"0"146"-8"-15,0-50 0 16,0-4 0-16,0-9 2 16,0-13 5-16,0-16-7 15,0-14 0-15,0-12 11 16,0-12-10-16,0-8 0 16,0-8 0-16,0 0 21 15,0-24 36-15,0-24-58 16,0-16 5-16,0-8-7 15,0-4 2-15,0 5 0 16,0 10-2-16,4 8 4 16,5 9-4-16,3 8 2 15,3 2 0-15,5 0-6 0,4 0 3 16,5-2-21-16,4 2-8 16,8 3-51-16,-1 8-57 15</inkml:trace>
  <inkml:trace contextRef="#ctx0" brushRef="#br0" timeOffset="96778.8">20191 5577 363 0,'0'0'0'0,"0"0"0"0,0 0-4 16,0 0-5-16,0 0 9 15,0 0 16-15,44-24-12 16,-4-13 5-16,5-12-9 16,-1-2 0-16,-3-1 1 15,-13-2-1-15,-8 10 0 16,-9 4 0-16,-11 9 1 16,0 8-4-16,0 8 3 15,-13 5 0-15,-16 10-4 16,-7 0 4-16,-6 22 0 15,-3 16-1-15,3 11 2 16,2 6-1-16,6 6 0 0,10-5 0 16,8-2 6-1,12-6-6-15,4-4 0 0,0-4 0 16,20-6 1-16,10-5-6 16,9-8 5-16,8-8-4 15,6-11 4-15,8-2 0 16,3-9-9-16,5-22-41 15,1-6-31-15</inkml:trace>
  <inkml:trace contextRef="#ctx0" brushRef="#br0" timeOffset="97427.58">20861 5293 279 0,'0'0'18'15,"0"0"9"1,0 0-14-16,0 0-8 0,0 0-3 15,-136 36 7-15,103 11-9 16,-1 9 0-16,3 2 7 16,2-1-7-16,11-4 0 15,7-6 0-15,7-8 3 16,4-12-3-16,0-15 0 16,0-8-13-16,0-4 13 15,13-14 18-15,11-26 0 16,6-18-15-16,7-21-1 15,6-13 3-15,-1-12-5 16,-6-4 0-16,-10 0 0 16,-15 3 0-16,-9 1 0 0,-2 10-8 15,0 13-2-15,0 19 5 16,0 20 5-16,0 18 0 16,0 10 8-16,0 14-8 15,0 0 0-15,0 20 2 16,0 21-2-16,0 20 7 15,8 14-7-15,3 13 0 16,-1 16 2-16,2 12 0 16,-3 2-2-16,2-9 0 15,2-19 2-15,7-22-1 16,2-17-1-16,3-18 0 16,0-10 8-16,-6-17-7 15,6-6-1-15,2-11 9 0,6-31-3 16,3-11 2-1,-3-10-8-15,-4 1 0 0,-9 12-2 16,-7 12 2-16,-1 14 0 16,-10 13-2-16,-2 11-1 15,2 4 1-15,-2 32-15 16,0 13 17-16,0 7 20 16,0 3-20-16,0-3 2 15,5-12-2-15,8-6 4 16,7-12-6-16,5-12 2 15,2-13 0-15,2-1-10 16,2-26 9-16,-6-24-63 0,-10-22-260 16</inkml:trace>
  <inkml:trace contextRef="#ctx0" brushRef="#br0" timeOffset="97577.43">21207 4889 413 0,'0'0'4'15,"0"0"4"-15,0 0-8 16,0 0-23-16,0 0-15 16,0 0 37-16,77-29-46 15,-25 29-71-15</inkml:trace>
  <inkml:trace contextRef="#ctx0" brushRef="#br0" timeOffset="97892.21">21826 5095 312 0,'0'0'0'0,"0"0"-4"16,0 0 4-16,0 0 11 15,0 0 8-15,-145 56-12 16,107-5-6-16,1 11 20 15,5 2-21-15,8 0 7 16,8-2 5-16,9-7-10 0,7-5 1 16,0-6-3-16,11-11 0 15,18-5-9-15,6-11 9 16,6-13 0-16,3-4 14 16,4-8-14-1,-2-24 3-15,3-13-3 0,0-13-47 16,-4-10-4-16,-8-18-121 15</inkml:trace>
  <inkml:trace contextRef="#ctx0" brushRef="#br0" timeOffset="98497.37">21864 4401 383 0,'0'0'4'16,"0"0"-8"-16,0 0-5 0,0 0 9 15,0 0 2-15,44 142 14 16,-6-62 6-16,9 8-7 16,4 5-10-16,-2 6 27 15,-6 9-31-15,-8 7 7 16,-8-3-3-16,-2-12-3 16,-8-24 2-16,-3-23-4 15,-6-20 0-15,-3-15 1 16,-1-10-1-16,-4-8 0 15,2 0 5-15,3-32 20 16,4-24-24-16,8-10-1 0,8-6-20 16,4 6 15-1,2 13-9-15,-2 13-3 0,-4 14 15 16,-5 10 4-16,-7 6-4 16,-4 7 1-16,0 3-6 15,-2 6 3-15,-3 31 8 16,-1 13-3-16,-3 14 6 15,0 7-2-15,0-3-4 16,2-6-1-16,11-9 0 16,7-12 0-16,3-9 0 15,6-11-6-15,2-12 4 16,0-9 2-16,5 0 10 16,-1-27-10-16,-4-22 1 15,-4-14 7-15,-14-2-8 16,-13-3-8-16,0 7 8 0,-33 10 0 15,-16 7-2-15,-7 8 2 16,-2 15 0-16,2 9 21 16,5 8-21-16,9 4 0 15,9 0 2-15,12 6-2 16,10 11-1-16,11-3-45 16,0-3-16-16,32-7 4 15,12-4-63-15,5-4 32 16</inkml:trace>
  <inkml:trace contextRef="#ctx0" brushRef="#br0" timeOffset="99089.83">22928 5003 245 0,'0'0'0'0,"0"0"1"16,0 0 12-16,0 0 5 15,128 126 0-15,-104-74 8 16,-2 1-9-16,-4 2-2 15,-5-4-11-15,-4-5-2 16,-2-9 13-16,-2-10-13 16,-5-11-2-16,2-8 4 15,-2-6-4-15,0-2 16 16,0 0 22-16,-14 0-32 16,-1-17 4-16,2-4-10 15,3 3-7-15,8 1 3 0,2-2 4 16,0 1 6-16,14-2-6 15,8-4 0-15,7-5-2 16,4-3 2 0,6-6 0-16,-2-4 2 0,3-3-1 15,0 4-1-15,-4-1-1 16,-4 6 1-16,-15 4 0 16,-5 1 0-16,-12 8-4 15,0 1 3-15,0-1-8 16,-19 10 5-16,1 0 2 15,1 9 4-15,1 4 5 16,-1 0-7-16,-2 15 0 0,2 18 0 16,1 16 0-1,5 9 0-15,-1 12-1 0,6 10 1 16,4 2-1-16,2-9 1 16,0-13-3-16,20-19 3 15,11-8-2 1</inkml:trace>
  <inkml:trace contextRef="#ctx0" brushRef="#br0" timeOffset="100703.15">24606 5334 0 0,'290'-30'0'0,"64"-10"0"15,45-7 0-15,19-7 0 16,4-6 0-16,8 2 0 16,2 2 0-16,3 6 0 15,-5 2 0-15,-5 2 0 16,-13 4 0-16,-30-1 0 16,-35 9 0-16,-46-4 0 0,-43 6 0 15,-35 2 0-15,-38 8 0 16,-49 16 0-16,-42 2 0 15,-77 4 0-15,-7 0 0 16,-10-6 0 0,19 6 0-16,-48 0 0 0,-82 0 0 15,-3 0 0-15,-19 0 0 16,-19 4 0-16,-10 0 0 16,-6 6 0-16,-5-2 0 15,3 0 0-15,-2-4 0 16,-1-2 0-16,-24-2 0 15,-13 0 0-15,-20 0 0 16,-7 0 0-16,10-12 0 16,9-2 0-16,24-2 0 0,33 6 0 15,28-9 0-15,-3 4 0 16,20 5 0 0,4-6 0-16,12 14 0 15,45-5 0-15,55 6 0 0,-88 1 0 16,88 0 0-16,-83 0 0 15,-9 26 0-15,3 8 0 16,31 11 0-16,-7 22 0 16,7 16 0-16,-6 4 0 15,-3-4 0-15,3-39 0 16,-13-42 0-16,8 74 0 16,5 7 0-16,2-20 0 0,10-6 0 15,-6-17 0 1,5-40 0-16,53 40 0 0,-80-40 0 15,-3 6 0-15,25 28 0 16,12-24 0-16,46-6 0 16,-63 0 0-16,63-2 0 15,-69 6 0-15,-18-3 0 16,-29-3 0-16,10 3 0 16,5-4 0-16,-14-1 0 15,-11 0 0-15,3 0 0 16,-10 0 0-16,6 0 0 15,2 0 0-15,9 3 0 16,18-1 0-16,20-2 0 16,21 0 0-16,57 0 0 0,-2 0 0 15,-8-6 0-15,8-6 0 16,-21-2 0-16,19-3 0 16,4 4 0-1,14-1 0-15,32 4 0 0,8 2 0 16,-36 3 0-16,33 4 0 15,5-1 0-15,-16 2 0 16,3 0 0-16,-1 0 0 16,-5 0 0-16,2 8 0 15,-39 2 0-15,48 2 0 16,-36 2 0-16,-6 2 0 16,-3 14 0-16,7 2 0 15,-7-18 0-15,-3 27 0 0,0-28 0 16,-7 33 0-1,-22 2 0-15,18 5 0 0,2 5 0 16,-11-22 0-16,0-2 0 16,3-2 0-16,-10-15 0 15,13 22 0-15,1-27 0 16,-3 20 0-16,1-20 0 16,-1 22 0-16,1-19 0 15,-10 23 0-15,23-38 0 16,2 6 0-16,-2 0 0 15,2-5 0-15,0 9 0 16,37-2 0-16,30-8 0 0,16 0 0 16,6-9 0-1,-31-19 0-15,-8-3 0 0,-2 22 0 16,-13-14 0-16,-8-11 0 16,-14 2 0-1,20-4 0-15,-8 12 0 0,8-5 0 16,1 4 0-16,7-3 0 15,-4-2 0-15,1-2 0 16,-7 0 0-16,-2 0 0 16,2 5 0-16,3 9 0 15,3 14 0-15,2 4 0 16,-6 22 0-16,-6 24 0 16,-12 1 0-16,-15-13 0 15,-15-18 0-15,-26-16 405 16,41 0-402-16,0 0 0 0,0 0 16 15,0 0-19-15,0 0 1 16,0 0-2-16,-93 2-2 16,93 8-24-16,0 16-88 15,-7 14-25-15</inkml:trace>
  <inkml:trace contextRef="#ctx0" brushRef="#br0" timeOffset="105095.36">23821 4867 238 0,'0'0'41'16,"0"0"-10"-16,0 0-8 15,0 0-11-15,0 0 8 0,0 0 20 16,0 0-9-16,-41-76-1 16,34 67-8-16,3 3-7 15,-3-2 10-15,0 4-12 16,3 0-1-16,-1 3 0 15,1-1-1-15,0 2-5 16,1 0-6-16,-1 0 4 16,-3 0-1-16,-2 0-3 15,-9 9 0-15,-2 5 5 16,0 3-4-16,5-3 1 16,1 3-2-16,3 2 0 15,7-2-1-15,0 4 1 16,4-2-1-16,0-2 0 15,2 3-3-15,17 0 4 0,6 3-5 16,4-2 5-16,2 3-5 16,-2-5 7-16,0 4-2 15,-6-2 4-15,-4 2-3 16,-5 1 0-16,-5 3-1 16,-9 0 0-1,0 8 6-15,-3 3-6 0,-23 0 0 16,-8 0 8-16,-3-2-1 15,-4-5 7-15,5-8-10 16,5-1 1-16,4-6 5 16,10-6-10-16,8-4 0 15,4-4 0-15,5 0-2 0,0-2-39 16,0 0-61-16,0 0-75 16</inkml:trace>
  <inkml:trace contextRef="#ctx0" brushRef="#br0" timeOffset="108433.51">30106 3398 324 0,'0'0'24'0,"0"0"-24"15,0 0-3-15,0 0 3 16,0 0 13-16,0 0-5 0,0 0-8 15,-8-3 0-15,8 3 10 16,0 3-10-16,0 16 7 16,2 12 24-16,-2 19 17 15,0 23-9-15,0 27-12 16,-8 22-13-16,-17 25 23 16,-2 11-28-16,3-5-2 15,8-18-1-15,14-23-4 16,2-31 2-16,9-22-4 15,13-17 0-15,1-15-7 16,-6-17 4-16,-3-10-23 16,-3-7-43-16,-11-43-30 0</inkml:trace>
  <inkml:trace contextRef="#ctx0" brushRef="#br0" timeOffset="108698.39">29406 3609 547 0,'0'0'3'0,"0"0"2"16,169-90-3-16,-62 59 4 15,6-5-2-15,3 9 3 16,-4 3-7-16,-3 4 0 15,-6 6-2-15,-5 6 2 0,-14 8-20 16,-8 0-22-16,-12 5-9 16,-4 22-17-16,-1 7-34 15,1 10-5-15</inkml:trace>
  <inkml:trace contextRef="#ctx0" brushRef="#br0" timeOffset="109113.31">30678 3938 220 0,'0'0'12'16,"0"0"18"-16,-167 106-1 15,115-63-6-15,3 7 45 16,3 9-38-16,6 8-8 0,9 5-1 16,8-6-10-16,17-10-1 15,6-11-8-15,6-15-1 16,23-10 12-16,7-11-8 15,1-9-5-15,1 0 6 16,5-11 7-16,-3-25-4 16,-3-11-9-16,0-7-3 15,-9-4 0-15,-8 10-18 16,-6 8 21-16,-9 9 2 16,-5 14 9-16,0 5 9 15,0 6 4-15,0 6-9 16,0 0 4-16,0 0-19 0,0 0-2 15,0 8 2 1,8 10 7-16,5 8-5 0,3 0-2 16,5 2 0-16,0-1-5 15,4-6 5-15,-3-5-16 16,-2-5-16-16,-4-9-21 16,-3-2-95-16,3-2-33 15</inkml:trace>
  <inkml:trace contextRef="#ctx0" brushRef="#br0" timeOffset="109387.11">30918 4296 254 0,'0'0'44'0,"0"0"-33"0,0 0-8 15,0 0-3-15,40 136 10 16,-24-95 19-16,-1 2 0 16,-3-2-11-16,1-8-11 15,-6-9 26-15,-3-8-23 16,-2-8-1-16,1-6 3 15,-3-2-3-15,0 0 26 16,0-18 13-16,-14-16-48 16,-6-12 8-16,3-11-7 15,-2-9-1-15,4-7 1 16,9 2-1-16,6 5-9 16,0 14-5-16,17 12 7 15,16 10 2-15,3 7-22 0,5 10-39 16,1 8-100-1</inkml:trace>
  <inkml:trace contextRef="#ctx0" brushRef="#br0" timeOffset="110249.28">31582 4163 241 0,'0'0'56'0,"0"0"-29"0,-136-40-5 16,78 40-1-16,0 1-17 16,6 26 31-16,6 4-11 15,13 10-7-15,13 3-6 16,7 2-7-16,6 2 0 15,7-8-4-15,0-9 2 16,9-10-8-16,22-7 6 16,5-11 0-16,3-3 4 15,11-4 10-15,1-19-11 16,-4-1-3-16,-2 6 3 16,-12 6 1-16,-4 8-4 15,-2 4-1-15,-5 0-2 16,0 20 1-16,1 16-2 15,4 12 1-15,-4 11 6 16,4 7 1-16,-4 4-1 0,-7 3-3 16,-8 2 1-16,-8-3 2 15,0-1 4-15,-33-5-7 16,-8-10 5-16,1-14 4 16,5-14-6-16,6-16 0 15,-2-12 23-15,0 0-18 16,-5-13-8-16,1-17 0 15,6-5 0-15,10 1-9 16,15-2 8-16,4 2 1 16,0-2 1-16,31 0 4 0,14-4 0 15,12-4-5 1,8 0 3-16,5-2 2 0,1-2-5 16,-2-2 0-1,-5-1 0-15,-8 1 0 0,-11 4 0 16,-9-1 0-16,-12 4 0 15,-7 5 1-15,-5 1-1 16,-5 7 0-16,-7 4 3 16,0 6-3-16,0 1-1 15,-2 4 1-15,-10 3 0 16,1 4-5-16,2 6 7 16,-5 2-2-16,2 6 1 15,-7 21 0-15,0 15-1 16,1 6 0-16,9 4 1 15,3 3 11-15,6-1-11 0,0-4-1 16,4-7 10-16,17-12-10 16,8-6 1-16,5-6-1 15,2-8 2-15,4-7 2 16,2-4-4-16,-4 0-6 16,0-17-2-16,-2-19-49 15,-3-9-83-15,-2-13-123 16</inkml:trace>
  <inkml:trace contextRef="#ctx0" brushRef="#br0" timeOffset="110510.74">32543 3712 221 0,'0'0'125'0,"0"0"-121"15,15 120 19-15,-8-46 54 16,-5 10-29-16,1 0-8 16,5-1-13-16,8-4-13 15,4-6 7-15,3-9-21 16,0-5 1-16,6-12 7 16,6-9-8-16,2-7-5 15,-3-12-1-15,-5-10-28 16,-5-9-35-16,-4-10-133 0</inkml:trace>
  <inkml:trace contextRef="#ctx0" brushRef="#br0" timeOffset="110723.49">32180 4217 175 0,'0'0'328'0,"0"0"-321"15,0 0 30-15,131-58-11 16,-51 34-2-16,10 2-3 16,14-3-17-16,8 1 2 15,1 1-6-15,1-2-12 16,-10 1-23-16,-15 2-70 0,-29-2-258 16</inkml:trace>
  <inkml:trace contextRef="#ctx0" brushRef="#br0" timeOffset="117180.67">15427 15330 62 0,'0'0'17'0,"0"0"-14"15,0 0 1-15,0 0 24 16,0 0 24-16,0 0-19 0,87 36 1 16,-76-23-20-1,-3-6-6-15,4 3 6 0,-3 0-11 16,1 2 2-16,4-3 18 16,-3 4-6-16,5 1-4 15,-1 5-6-15,6-2 2 16,1 1 5-16,2 3-11 15,5 2-1-15,2-4 13 16,8-2 5-16,1 1 3 16,6-1 3-16,5-2-13 15,3 2 0-15,4-4-13 16,0-2 1-16,5 1 12 16,1-2-12-16,1 1 0 15,-3-2 0-15,3 1 0 16,3 2 4-16,7 1-5 15,8-3 0-15,7 3 9 16,3 1-7-16,3-1 1 16,0-3-1-16,5 3-1 0,5-3 7 15,6-1-8-15,6-2 0 16,-1 3 7-16,-1-6-6 16,1 0-1-16,-3-4 1 15,-6 2 0-15,0 2 7 16,0 4-8-16,4 1 0 15,6 4 14-15,5-4-13 16,-3 0 1-16,7 1-1 16,2-1 1-16,7-6 4 15,4 2-6-15,0-5 0 16,-5 1 2-16,-6 2-1 0,-2-3-1 16,-9 1 0-16,2 3 2 15,3-4 2-15,4 5-4 16,6-1 0-16,1 0 9 15,-2 1-8-15,1 4 0 16,-2 0 3-16,1 0-4 16,-5-1 6-16,-4-2-6 15,-1-2 0-15,1 0 3 16,-3-4-3-16,1 0 0 16,6 0 0-16,2-4 3 15,6-6-2-15,2 2-1 16,0-1 0-16,2 3-1 15,-1 3 2-15,-2-1-1 0,-7 4 0 16,-4 0 2-16,-7-5-1 16,-3 4-1-16,-1-2 0 15,0-1 3-15,4-1-3 16,5-4 0-16,4 4 0 16,2-7 2-16,0 1-2 15,-2 3 0-15,-3 0 0 16,-1-2 2-16,-3 3-2 15,-1 1 0-15,-8-7 1 16,-2 3 2-16,-4-3-1 16,2 0-2-16,-2-1 0 15,4 0 3-15,7-3-3 16,0-2 0-16,3 2 0 0,-3 9 2 16,1-7-3-16,-1 7 1 15,4 0 0-15,0-3 1 16,-2 4-1-16,-2-7 0 15,-2 0-1-15,2-4 4 16,-1-3 2-16,-1 1-5 16,4 3 0-16,9-4 8 15,2 2-6-15,5-2-2 16,0 2 0-16,-3-4 2 16,-2 5 0-16,1 0-2 15,-3-4 0-15,-7 5-1 16,-7 0 1-16,-1 1 0 15,-8 5 2-15,-1-6 0 16,-5 3 3-16,-2 3-5 0,4-2 0 16,-2 1 2-16,3 2-2 15,-1-5 0-15,-9 4 0 16,1-2 1-16,-3-1-1 16,0 1 0-16,-3-1 0 15,1-4 1-15,-4 0-1 16,-2 0 0-16,-6-3 0 15,3 3 3-15,-4-3-1 16,1-4-2-16,-3 0 0 16,-3-4 2-16,-5-1-2 15,-4-3 0-15,-6-2-2 16,-3-1 5-16,-2 0-3 16,1 1 0-16,-2 4 0 0,1 0 6 15,-2 3-6-15,-2 2 0 16,-5-2 5-16,-3 2-5 15,-1-1 12-15,2-3-12 16,-2 3 0-16,-3-7 5 16,3 0-5-16,-3-2 0 15,0 0 0-15,-4 2 1 16,-2-4 0-16,0 3-1 16,-2 1 0-16,-4 4 2 15,0-2-2-15,-1-2 0 16,-3-4 0-16,6 2 1 15,2-11 0-15,-1 3-1 16,0-4 0-16,1 1-1 0,0-2 1 16,-5 1 0-16,-1 3 2 15,0 1 0-15,-4 0 4 16,-1 3-6-16,1-3 0 16,-1-5 1-16,-1 1-1 15,3-4 0-15,-1-3 1 16,1-2 0-16,-1-3 0 15,5 3-1-15,1 1 0 16,0 5 0-16,0 1 0 16,-1 1 0-16,-5-1 0 15,-2 0 0-15,-1-1 0 0,-1 1 0 16,-3 2 0 0,0-2 4-16,0 0-4 0,-1-4 0 15,1-2 0 1,2-3 1-16,3-3-2 0,-1-2 1 15,-4 0 0-15,1 0 1 16,-5-1-1-16,1 1 0 16,-2 2 1-16,-1-1 1 15,-2-4 7-15,0 1-9 16,0-2 3-16,0-2 3 16,0 5-6-16,0 1 0 15,0 2 1-15,0 0 0 16,0-3 0-16,0-1-1 15,0 0 0-15,0 0-1 16,0 2 1-16,0 0 0 0,0-3 1 16,0-1-1-16,0 0 1 15,0 0-1-15,0-3 0 16,0 6 0-16,0-2 0 16,-7 4 0-16,0-2 0 15,3-1 0-15,-3-2 0 16,3-2 0-16,-6 4 0 15,2-2 0-15,-3 3 0 16,-3 5-2-16,3 2 2 16,-5 0 1-16,-1 0 0 15,1-3-1-15,-4-3 0 16,0-2-1-16,0 4 1 0,-2-4 0 16,-3 3 2-1,-2 4-2-15,-2-3 0 0,0 4 0 16,-4-7 0-1,0 0 2-15,-1 2-2 0,-1 1 0 16,-6-1 0-16,1 6 1 16,-4-4 1-16,-1 3-2 15,1-4 0-15,1 1 2 16,3-1-2-16,5 2 0 16,-5 3 1-16,1-2 0 15,2 3-2-15,-3-1 1 16,4 0 0-16,5-2 1 15,-4 1-1-15,2 2 0 0,-4-1 1 16,1 5-1-16,1 2 0 16,-3 2-1-16,5 4 1 15,-4-1-1-15,2 2 1 16,-1 0-1-16,1 2 1 16,-1-1 0-16,3 2 0 15,-5 0-2-15,-5 0 2 16,-1 4-1-16,-3 1 1 15,-1 3-2-15,-2 4 1 16,1 2 2-16,-4 4-2 16,-3 6 0-16,-2 0 1 15,0 2 0-15,0 3 0 0,-2-2 0 16,0 1-1-16,-7 4 3 16,-6 3-4-16,-3 4 0 15,0-1 2-15,2 0-1 16,3-2 1-16,2 2 0 15,-2-2 0-15,-1 1 1 16,-5 3-2-16,1 0 1 16,-4 0 0-16,1 0-3 15,4 0 3-15,-3 3-2 16,0 3 1-16,0 0 2 16,3-3-3-16,-2-1 0 15,4 4 2-15,-3 1 0 16,-2-3 0-16,-2 2-1 15,-5 0 1-15,-1 1 0 16,-3 0 1-16,4-2-1 16,0 4 0-16,3-3-1 15,1 0 1-15,-4 0 0 0,-2 0 2 16,-2 0-2-16,3 1 0 16,-1 3-1-16,0 1 1 15,0 1-2-15,-5-2 2 16,-1 0 0-16,-1 0 0 15,1-2 0-15,-3-2 0 16,-4 2 0-16,-3-1 0 16,-6-2 2-16,2 1-2 15,-2 0 0-15,0 2 1 16,0 2-1-16,-5-2 1 0,5 0-1 16,4 2 0-1,5-3-1-15,0 0 1 0,-1 4 0 16,-5-4-1-16,-2 1 2 15,-3 0-1-15,-3-2 0 16,-2-2 0-16,-6 0 1 16,1 1-1-16,-3-1 0 15,-1 0 1-15,-2-1-1 16,-2 0 1-16,2 0-1 16,2 2 0-16,3 0-2 15,-1 2 2-15,-4-1 0 16,-7-1-1-16,1 2 2 15,-3-1-2-15,-2-5 1 0,2 4 0 16,0-3 2 0,2-1-2-16,5-1 0 0,-4 0 0 15,7 3 1-15,4 1-2 16,-1 0 0-16,4 2 1 16,-9-2-1-16,-1 0 1 15,0-2 0-15,-3 2 0 16,-4-2 0-16,5-2 1 15,0 2-1-15,1-2 0 16,0 3 1-16,4 3-1 16,3 3-1-16,3 1 0 15,2 4 2-15,2 0-2 0,-2 0 1 16,0 0 0 0,0 1-1-16,-3-4 1 0,-6-1 0 15,0 2-1-15,3 1 2 16,-1-2-1-16,-2 6 0 15,4 3 0-15,-3 3 0 16,7 6 0-16,3 3-1 16,1 0-1-16,1 4 4 15,0-3-3-15,2 2 1 16,8-1 0-16,4-3 0 16,2 2 0-16,5-3 0 15,1 1 0-15,7 5 1 16,1-1-1-16,4 6 0 15,-3 4 0-15,-2 6 0 16,0 5 0-16,4 3-1 16,0 0-1-16,8 4 4 0,6-2-4 15,2 0 1-15,4 3 1 16,7 3 0-16,0 1 0 16,4 0 0-16,4 4-2 15,1 0 4-15,3 4-4 16,-2 0 2-16,-3 5 0 15,0-1 0-15,0 2 0 16,1 1 0-16,1-3-1 16,5-5 2-16,4 4-1 15,3-5 0-15,4 6 0 16,2 6 0-16,0 5 0 0,-4 7-1 16,-4 10 1-1,-8 7 0-15,-4 7 0 0,4 2 0 16,4-7 0-16,7-9 1 15,10-15-1-15,11-4 0 16,9-10 0-16,2-6 0 16,0 0 0-16,2-1 0 15,11 4 0-15,1 11-2 16,1 7 2-16,-3 7 0 16,-1 8 0-16,-1 8 1 15,4 3-1-15,7-3 0 16,7-6 0-16,8-10-2 15,8-13 2-15,6-2 0 0,3-5 0 16,2 0 0 0,1-2 0-16,0-1 0 0,-2 5 0 15,-6 2 1-15,-2 12-1 16,-7 5 0-16,-1 2 0 16,0-1 0-16,2-9 0 15,2-6 0-15,6-5 0 16,2-4 0-16,0-2 0 15,-4-5 0-15,1-2 1 16,-1 1-1-16,0-4 0 16,-4 4-1-16,-3-2 1 15,-4 6 0-15,-6-5 0 0,2-2-1 16,-3-10 0-16,3-8 2 16,8-6-2-16,3-9 1 15,7 1 0-15,7-4-5 16,3-1 5-16,11 0-2 15,5-8 0-15,10 8-3 16,7-3-22-16,5-3-61 16,-5-12-60-16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3-04-17T11:42:18.3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17837 7301 273 0,'0'0'21'15,"0"0"-10"-15,0 0 5 16,0 0 7-16,0 0-9 16,0 0 35-16,0 0-32 15,0 0-10-15,-11-24-5 16,9 24 1-16,2 0 6 15,0 0-9-15,0 0 0 16,-2 0 3-16,2 0-2 16,-2 0 3-16,-5 0 10 15,-6 0 1-15,-6 8-6 16,-8 8-9-16,-6 7 0 16,2 0 1-16,-2 2-1 0,1-4 0 15,9 3-1 1,0 0 3-16,7-2-3 0,7 4 1 15,5 1 0 1,4 4-2-16,0 4 2 0,0-1-2 16,23-4 2-16,3-6-2 15,8-4 0-15,1-6-9 16,3-8-13-16,0-5 24 16,-1-1 0-16,-3 0-3 15,-3-15 3-15,-4-7 1 16,-5 0 3-16,-6-2-4 15,-5 3 0-15,-4 4 2 0,-1 1-2 16,-4 5 0 0,-2 4 0-16,0 3 2 0,0 4-4 15,0 0-2-15,0 0 4 16,0 0 8-16,-2 20-8 16,0 5 0-16,2 4 0 15,0-1 1-15,0-2-1 16,0-6 0-16,16-4 0 15,1-4-6-15,4-2 6 16,-1-5-4-16,2-5 1 16,2 0 3-16,-1 0 10 15,-3-15-10-15,-7-6 0 16,-6 0 3-16,-5-2-3 16,-2 0-1-16,0-4 1 15,-7 0 0-15,-10 1-1 0,-5 1-4 16,1 3 5-1,1 4-6-15,3 4 4 0,3 0 2 16,5 6 0-16,5 1-2 16,4 0 0-16,0 5-10 15,0 2 8-15,0 0-6 16,6 9 10-16,4 11 0 16,3 3 0-16,-3 6 0 15,2 3 4-15,1-2-4 16,1-3 0-16,-1 0 5 15,3-7-5-15,-1-6 0 16,3-6 0-16,0-6-3 16,4-2 3-16,1-4 3 15,1-22-1-15,2-6 3 16,1-4-5-16,-2-3-2 16,-2 5 0-16,-8 6 2 0,-4 9 0 15,-4 6 0-15,-7 7 0 16,0 6-3-16,0 0 3 15,0 0 0-15,0 25-1 16,0 2 2-16,-4 6 6 16,-2-2-7-16,6-2 0 15,0-3 0-15,0-8 0 16,10-4-4-16,9-4 3 16,2-7-1-16,1-3 2 0,1 0 0 15,-4 0 5 1,4-11-1-16,-8-3-4 0,-3-2 0 15,-6 1 0-15,-6 4 2 16,0-2 1-16,0 2-3 16,2 0 0-16,-2 3 2 15,0 2-2-15,0 5 0 16,0 1-1-16,0 0-7 16,0 0 4-16,2 7-4 15,5 12 8-15,2 5 10 16,0-2-10-16,2-2 2 15,1-1-2-15,3-2 0 16,3-3-2-16,1-3 2 16,6-10-8-16,0-1 8 0,-3 0 3 15,-4 0-1 1,-7-4-2-16,-4-4-7 0,-7 0 0 16,0 2-46-16,0-5-3 15,0 4 42-15,-2-3 5 16,-10 2 4-1,3-2 0-15,5 0-6 0,2-1 11 16,2 1-12-16,0 1-9 16,0 3-10-16,0-1-92 15</inkml:trace>
  <inkml:trace contextRef="#ctx0" brushRef="#br0" timeOffset="837.89">18994 7483 307 0,'0'0'14'0,"0"0"-4"0,0 0-8 16,0-118-2-16,-4 78 19 15,-10-4 2-15,-3 4-3 16,-8 2-18-16,-6 3 0 16,-3 8 14-16,-1 6-2 15,6 7-7-15,4 8 4 16,7 5-6-16,7 1 13 15,9 5-16-15,2 26 0 16,0 15-1-16,11 11 1 16,18 10 0-16,6 9-1 15,8 6 2-15,1 2 0 16,4-3-1-16,-6-5 0 16,-9-4 2-16,-8-7-1 0,-13-7-1 15,-12-7 0 1,0-2 2-16,-29-5 2 0,-12-5-4 15,-13-6 0-15,-4-7 3 16,-2-12-3-16,1-8 0 16,9-6 0-16,7 0 1 15,15-14-2-15,12-11 1 16,16-12-11-16,0-7 11 16,35-11 1-16,17-3 3 15,8-3-4-15,5-2 2 16,-1 3 0-16,-2 0-2 15,-3 2 0-15,-11 4 0 16,-3 6 0-16,-14 7-2 16,-8 13 1-16,-12 12 1 0,-9 10 5 15,-2 6-2-15,0 0 5 16,0 2 5-16,0 20-8 16,0 10-4-16,0 3-1 15,0 1 1-15,4-4-2 16,16-6 1-16,7-6 0 15,0-8-4-15,0-5 7 16,-1-7-6-16,-1 0-1 16,2-8 4-16,-3-28 19 15,1-10-17-15,-3-5 0 16,-4-6 15-16,-10 5-9 16,-8 4 7-16,0 8-11 15,0 6-2-15,-6 10 6 16,-5 5-8-16,2 10-16 0,6 9-45 15,1 0-111-15</inkml:trace>
  <inkml:trace contextRef="#ctx0" brushRef="#br0" timeOffset="1465.06">19736 7247 89 0,'0'0'152'0,"0"0"-141"0,0 0-6 16,0 0 41-16,0 0-6 16,0 0-15-16,-4 50 28 15,-6-9-42-15,3 3-9 16,3 2 9-16,4-7-10 15,0 0 0-15,0-10-1 16,0-4 1-16,16-10-6 16,2-8 5-16,2-7-3 15,7 0 3-15,0-25 13 16,4-8-8-16,0-6-5 16,-7-1 2-16,0 0 1 15,-7 9-3-15,-7 2 0 16,-1 8-1-16,-7 6 4 0,0 9-3 15,-2 4 0-15,0 2-12 16,2 0 12-16,2 10-5 16,2 11 5-16,-2 4 4 15,3 0-3-15,-1 4 1 16,2-5-2-16,-2-4 0 16,3-3-4-16,2-10 4 15,0-3-10-15,0-4 8 16,-2 0-5-16,3-4 7 15,-4-12 2-15,3-4 2 16,-1-1 7-16,-2-2-11 16,1 2 0-16,0 2-1 0,0 5 1 15,-2 5 0-15,-5 8 0 16,-2 1-8-16,0 0 6 16,0 3-9-16,0 16 11 15,0 3 9-15,6 2-9 16,2 1-33-16,5-6-72 15,5 0-45-15</inkml:trace>
  <inkml:trace contextRef="#ctx0" brushRef="#br0" timeOffset="1968.55">20455 7271 291 0,'0'0'15'0,"0"0"-12"16,0 0 3-16,0 0-6 16,0 0-5-16,0 0 5 15,29-10-13-15,-29 10-4 16,0 0 17-16,0 0 0 15,0 2 30-15,0 6-9 16,-15 4 1-16,-7 0 5 16,1 4-7-16,-4 4 2 0,4 4-12 15,3 3-10-15,0 4 15 16,9-1-15-16,4-1 0 16,5-6 0-16,0-2 0 15,9-5-1-15,14-5-7 16,6-2 8-16,0-4 12 15,0-2-12-15,0-3 0 16,-7 0 5-16,-7 0-5 16,-3-10 0-16,-5-8 3 15,-3-7 1-15,-2-3-1 16,-2-4-3-16,0 0-2 16,0 2 2-16,-4 6 0 15,-12 4 2-15,-4 8-1 16,2 8 0-16,-2 4 12 0,-2 0-13 15,0 20-43 1,-7 9-97-16</inkml:trace>
  <inkml:trace contextRef="#ctx0" brushRef="#br0" timeOffset="3458.07">21355 7359 201 0,'0'0'115'0,"0"0"-89"16,0 0-16-16,0 0 1 15,0 0 16-15,0 0-2 16,0-6-23-16,0 6-2 15,8 0 5-15,5 0-5 16,-1 0 10-16,7 0 1 16,1 4-3-16,-1 0-8 15,2 0 0-15,-1 0 1 16,2-1-1-16,-2-1-1 16,1-2 1-16,-8 0 0 0,1 0-3 15,-6 0-20-15,-6 4-28 16,-2-1-28-16,0 11-98 15</inkml:trace>
  <inkml:trace contextRef="#ctx0" brushRef="#br0" timeOffset="3653.99">21298 7638 237 0,'0'0'130'15,"0"0"-125"-15,0 0-5 0,0 0 0 16,0 0 3 0,0 0-3-16,133 0 3 0,-97-2-5 15,4-4 2-15,-7-2-45 16,1 4-94-16</inkml:trace>
  <inkml:trace contextRef="#ctx0" brushRef="#br0" timeOffset="4730.68">22258 7106 247 0,'0'0'34'16,"0"0"-16"-16,0 0 5 0,0 0 0 15,0 0 5 1,0 0-5-16,-4-26-13 0,4 26 1 15,0 0-7-15,-2 0-2 16,-6 0 13-16,0 23-15 16,-7 6 0-16,-2 11 3 15,1 3-1-15,1 5-2 16,9 2 0-16,1-2 0 16,5 2-2-16,0-9 2 15,11-5-1-15,12-11 1 16,2-5 0-16,6-7 0 15,2-9-7-15,3-4 7 16,-5 0 7-16,2-3 0 16,-6-16-6-16,-2-6 2 0,-6-4-3 15,-3-4 0-15,-3-5-2 16,-2 2 2-16,-2-2-4 16,-2 4 4-16,-3 2 0 15,-2 4-2-15,1 4 4 16,-3 5-2-16,0 9 0 15,0 6 0-15,0 4-7 16,0 0 2-16,0 0-5 16,0 10 10-16,2 13 1 15,9 1 0-15,0 6-1 16,8-3 0-16,2 5 2 16,-1-7-2-16,5 0 0 15,-2-4 0-15,3-7 0 0,0-1 0 16,1-10 0-1,2 0 0-15,-4-3-4 0,-2 0 11 16,-6 0-4-16,-1-9-3 16,-10-5 5-16,-1-6 3 15,-3-2-8-15,-2-5 1 16,0 4 1-16,0-2-2 16,0 2 0-16,0-1 0 15,0 1 1-15,0 4-2 16,0 1-2-16,0 4-21 15,0 4 6-15,0 2-23 16,0 6-21-16,0 2-55 0</inkml:trace>
  <inkml:trace contextRef="#ctx0" brushRef="#br0" timeOffset="5120.68">23254 7399 186 0,'0'0'267'0,"0"0"-257"16,0 0-10-16,0 0-1 15,0 0 1-15,0 111 0 0,0-78 0 16,0 3 0 0,-2 1-15-16,-3-3-117 0</inkml:trace>
  <inkml:trace contextRef="#ctx0" brushRef="#br0" timeOffset="14698.74">23996 7088 344 0,'0'0'27'16,"0"0"-24"-16,0 0 17 15,0 0 7-15,0 0 3 16,0 0-15-16,-127-24-15 16,104 24 1-16,-4 8 1 15,-4 17-2-15,-2 5 0 16,-1 6 2-16,3 5-2 15,2 8 0-15,6 3 0 0,2 2 0 16,7 0 1-16,8-6-1 16,6-3 0-16,0-9-2 15,0-9 3 1,4-4-2-16,14-9-4 0,5-7 2 16,1-4 3-16,2-3 6 15,6 0 1-15,3-20-2 16,4-10-3-16,1-11 3 15,-1-3-5-15,-3-9 0 16,-2-3 2-16,0-5-2 16,-8-3 0-16,-2 2 1 15,-6-1 0-15,-5 1 0 16,-3 6-1-16,-6 2 0 16,1 8 3-16,-1 9-3 0,0 10 0 15,0 9 0-15,-4 7 0 16,0 11 0-16,0 0-6 15,0 0-7-15,0 21 13 16,0 19 0-16,-4 20 1 16,-7 11 2-16,-3 4-2 15,-1 4 1-15,5-3-2 16,0-2 0-16,10-7 1 16,0-8-1-16,0-7-1 15,14-13 1-15,3-7 0 16,6-9 0-16,-1-9-3 15,5-5 3-15,2-7-10 16,2-2-1-16,1 0 11 16,-1-16 1-16,-3-6-1 15,-1-1 0-15,-7 2 0 0,0-4-1 16,-5 6-8-16,-1 0 8 16,-1 7 1-16,-4 4-2 15,-5 8 1-15,4 0 0 16,-4 0-12-16,7 16 13 15,1 10 5-15,-2 3-3 16,-1 3 4-16,-2 0-1 16,2-6-3-16,0-7 1 15,2-2-3-15,0-9 0 16,0 0 1-16,3-6-1 0,1-2-5 16,3 0-10-1,0-8-6-15,2-20-72 16,-3-12-185-16</inkml:trace>
  <inkml:trace contextRef="#ctx0" brushRef="#br0" timeOffset="14837.06">24564 7127 365 0,'0'0'16'15,"0"0"-16"-15,0 0-3 16,0 0-27-16,0 0-15 15,0 0-179-15</inkml:trace>
  <inkml:trace contextRef="#ctx0" brushRef="#br0" timeOffset="15367.81">24929 7288 302 0,'0'0'40'0,"0"0"-40"16,0 0 0-16,0 0 9 15,-120-81-4-15,113 77 17 16,3 4-18-16,2 0-4 16,-3 14-3-16,1 16-1 15,4 8 4-15,0 6 0 16,0 2 0-16,4-4 0 15,19 2 0-15,4-6 0 16,-1-2-1-16,0 1 1 0,-3-7 0 16,-5-2 0-16,-7-4 0 15,-5-8 0-15,-6-2 9 16,0-6 10-16,0 0 12 16,0-1-12-16,-15-1-5 15,-7 1-2-15,-3-1-12 16,-2-4 0-16,4-2 0 15,-4 0-9-15,0 0-9 16,4-12-50-16,5-4-51 16,12-10-135-16</inkml:trace>
  <inkml:trace contextRef="#ctx0" brushRef="#br0" timeOffset="16498.91">25119 6829 351 0,'0'0'0'0,"0"0"5"16,0 0-5-16,31 117 8 16,-13-47 11-16,0 6 9 15,1 3-25-15,-3 1 8 16,3-6 0-16,-9-2-1 15,-1-8 1-15,-3-12-11 0,-3-9 0 16,-3-16 9 0,0-8-8-16,0-10 2 0,0-4 4 15,0-5 5-15,0 0 21 16,0-12-15-16,0-17-14 16,0-7-8-16,0-1 7 15,0-2-9-15,16 0 6 16,6-3 0-16,5 2-6 15,9 1 5-15,3 1-9 16,3 6 7-16,-1 6-10 16,-5 7 4-16,-3 6-5 15,-6 5 14-15,-5 4-5 0,-4 1 5 16,-12 3-6 0,-2 0 4-16,-4 0-13 0,0 17 12 15,-4 5 3-15,-11 6 0 16,-3 8 3-16,1 6-3 15,-4 10 0-15,6 0 3 16,-1 5-3-16,5-6 0 16,9-5-1-16,2-5 2 15,0-13-1-15,11-8 0 16,9-9-4-16,2-4 1 16,2-7 3-16,3 0-2 15,0-10 2-15,-2-22 0 16,-6-8 0-16,0-6-7 15,-11-8-21-15,-4 1 22 16,-4 3-11-16,0 3 17 16,0 12 9-16,0 6 3 15,0 6 9-15,0 7-4 0,0 8-9 16,0 3 4 0,0 5-8-16,3 0-4 0,6 19-10 15,2 15 10-15,0 10 6 16,1 4-6-16,-4 2 0 15,-1-6 4-15,2-6-4 16,2-5 0-16,0-12 0 16,5-7 3-16,-3-6-7 15,3-8 3-15,-1 0 1 16,3-3 3-16,5-27 0 16,1-10 0-16,2-10-3 15,3-3 1-15,-4 1-3 16,-4 4 2-16,-2 6 0 15,-1 14-1-15,-7 10 1 0,-2 11 0 16,-4 7 0-16,-3 0-4 16,2 14 4-16,3 19 4 15,2 4 5-15,0 4 3 16,-2 2-10-16,1-6-2 16,1-3 0-16,0-3 1 15,4-12 0-15,1-6-1 16,-3-8 0-16,2-5-4 15,1 0 9-15,1-5-4 16,5-22 7-16,5-7-6 16,-3 0 0-16,0 1-2 0,1 0 0 15,-3 12-1-15,-5 2 1 16,-6 9 0-16,-2 7-1 16,-4 3-2-16,3 0 1 15,3 11-6-15,-3 14-1 16,4 2 6-16,-6 7-11 15,-2 2-21-15,5 0-33 16,1-5-7-16,6-7 17 16,4-5-65-16</inkml:trace>
  <inkml:trace contextRef="#ctx0" brushRef="#br0" timeOffset="16999.66">26823 7229 113 0,'0'0'221'16,"0"0"-192"-16,0 0 6 16,0 0 16-16,0 0-12 15,0 0-8-15,-33-66-7 16,17 66-20-16,-4 14-4 15,-2 9 0-15,-5 10 3 16,4 5-3-16,4 2 0 0,7 0 0 16,4-2-2-16,8-3 2 15,0-7-1-15,0-5 1 16,14-6-5-16,3-6 4 16,8-7-11-16,1-4 12 15,6 0-5-15,-1-4 16 16,-2-16-9-16,-4-6-2 15,-4 0 1-15,-3 0 1 16,-5 6-2-16,-3 9 0 16,-6 6 6-16,-4 3-6 15,0 2 9-15,4 0-9 16,3 8 2-16,4 16-2 16,3 2 1-16,-1 4 0 15,3-2 15-15,-3-5-14 16,3-4-2-16,-1-2 0 0,-1-7 1 15,-1-2-3-15,-5-7-5 16,0-1-34-16,0 0-29 16,5-26-66-16</inkml:trace>
  <inkml:trace contextRef="#ctx0" brushRef="#br0" timeOffset="17141.12">27137 7056 412 0,'0'0'46'16,"0"0"-33"0,0 0-13-16,0 0-30 0,0 0-65 15,0 0-50-15</inkml:trace>
  <inkml:trace contextRef="#ctx0" brushRef="#br0" timeOffset="17549.77">27565 7168 357 0,'0'0'24'0,"0"0"-22"0,0 0 5 15,-135 29 20-15,98 1-13 16,11 8 10-16,4 6-22 15,8-2 0-15,5 0 15 16,5-4-17-16,4-6 1 16,0-7-1-16,8-10 0 15,17-5 0-15,2-6 0 16,4-4 1-16,-2 0 13 16,-4-11-11-16,4-14 5 15,-10-3-6-15,4-1-1 16,-1-4 4-16,-4 5-5 15,-2 7 0-15,-5 10 0 16,-5 9 0-16,-1 2-1 0,0 0-6 16,3 9 7-16,5 16 2 15,1 3-1-15,1 3 2 16,1 0 3 0,-1-3-6-16,6-2-28 0,8-5-117 15</inkml:trace>
  <inkml:trace contextRef="#ctx0" brushRef="#br0" timeOffset="17879.49">28706 7084 466 0,'0'0'58'0,"0"0"-57"16,0 0-1-16,0 0 0 15,0 0 13-15,40 129-6 16,-33-95-4-16,-3-2 1 15,-1-2-4-15,-3-7 0 0,0-4-4 16,0-5-18-16,0-7-26 16,0-1-48-16,0-6-38 15</inkml:trace>
  <inkml:trace contextRef="#ctx0" brushRef="#br0" timeOffset="18065.64">28597 7303 448 0,'0'0'42'16,"0"0"-41"-16,0 0-1 15,0 0 34-15,0 0-31 16,120 0-1-16,-58 0-2 16,6-6 0-16,3-3-13 15,2 2-72-15,-3 3-70 0</inkml:trace>
  <inkml:trace contextRef="#ctx0" brushRef="#br0" timeOffset="18803.86">29489 7004 386 0,'0'0'70'0,"0"0"-38"15,0 0 37-15,0 0-26 16,0 0-8-16,0 0-15 15,-25-41-17-15,17 62 2 16,0 15-5-16,-1 8 0 16,5 6 2-16,4-1-2 15,0-3 0-15,0 0 0 16,6-4 2-16,12-7-6 0,6-4 4 16,-1-8 0-16,4-6-5 15,-1-11 5-15,4-6-9 16,3 0 9-16,0-16 4 15,-2-12-3-15,-4-6-1 16,-10-5 0-16,-5 2-3 16,-7-1 3-16,-3-1 0 15,0 2-1-15,-2 2 2 16,4 6 1-16,-4 8-2 16,2 9 0-16,-2 10-1 15,0 2 1-15,0 0-11 16,0 17-1-16,5 12 12 15,2 10 8-15,0 1-8 16,3 4 0-16,2-2 0 16,1-3 0-16,5-2 0 0,4-7 0 15,5-8-5-15,6-8 1 16,0-8-4-16,1-6 4 16,-7 0-8-16,-5-19 20 15,-4-12-8-15,-7-5 5 16,-2-5-2-16,-3 0 9 15,0 0-12-15,-4 3 1 16,2 4 16-16,-2 5-12 16,-2 6 1-16,2 9-6 15,1 7 4-15,-3 4-6 16,2 3 2-16,2 0-39 16,8 5-10-16,7 23-34 15,6-1-170-15</inkml:trace>
  <inkml:trace contextRef="#ctx0" brushRef="#br0" timeOffset="19199.66">30495 7353 275 0,'0'0'206'0,"0"0"-206"16,0 0 6-16,0 0 24 15,0 0 5-15,0 0-18 16,0 0-17-16,-15-17 0 0,15 46 4 16,-2 1-4-16,2 4 4 15,0 0-4-15,0-2 0 16,4 1 0-16,13-8 0 16,4-3-2-16,-3-7 2 15,-1-5-7-15,1-6 4 16,0-4-12-16,0-2 15 15,2-22 11-15,0-12-10 16,-2 0-1-16,-3-4 5 16,-5 5 8-16,-10 3 13 15,0 5-10-15,-4 4-6 16,-19 6 25-16,-6 9-25 0,-7 3-9 16,3 5-1-1,-6 0-3-15,6 22-28 16,0 2-101-16</inkml:trace>
  <inkml:trace contextRef="#ctx0" brushRef="#br0" timeOffset="24215.76">22167 8279 346 0,'0'0'17'0,"0"0"-15"16,0 0-2-16,0 0 0 16,0 0 9-16,0 0 20 15,0 0-12-15,-23-46-1 16,32 37-16-16,7-4 1 16,3 1 5-16,6-4-4 15,8 1 5-15,1-2-7 16,4 2 0-16,2 5 5 15,0 6-3-15,1 4-1 0,-6 0 5 16,-1 0-6 0,-8 7 5-16,-4 11-3 0,-2 0 0 15,-7 2 12 1,-3-2-14-16,-4 1 2 0,-6-3-1 16,0-5 2-16,0 0 4 15,0-5-7-15,0-4 0 16,0-1 4-16,0 2-4 15,0-3 0-15,0 0 0 16,0 0 3-16,0 0 3 16,0 0-6-16,7-3-1 15,3-9-3-15,2-3 4 16,9-3 0-16,5 1-1 16,1 3 3-16,6 2-1 0,3 5-1 15,0 1 0 1,4 1-2-16,-3 5 2 0,-3 0 0 15,-3 0 0-15,-2 0 0 16,-4 0 0-16,-3 0 0 16,-2 0 0-16,-4 0-1 15,-3 0 1-15,-2 0 0 16,-6 0 0-16,-1 0 0 16,-4 0 0-16,2 0 0 15,-2 0-11-15,5 0 0 16,-1 0-27-16,5 0-23 15,2 0-29-15,3 0-76 16</inkml:trace>
  <inkml:trace contextRef="#ctx0" brushRef="#br0" timeOffset="25805.17">29408 8407 252 0,'0'0'14'0,"0"0"-11"16,0 0 15-16,0 0-6 0,114-95 33 16,-68 71-25-16,1 4-9 15,0-1 6-15,-2 5-6 16,-12 4 8-16,-6 9-2 16,-12 0-16-16,-8 3 7 15,-3 0-8-15,-4 5 0 16,0 12 17-16,2 8-17 15,-2-2 6-15,0 6 0 16,0-1-6-16,0-5 9 16,0-3-9-16,0-7 0 15,0-5 4-15,0-5-3 16,0 0-1-16,0-1 4 16,0-1-2-16,3-1 12 0,1 0-14 15,5 0 0-15,6 0 4 16,10-14 9-16,8-7-13 15,10-1 0-15,3 2 3 16,4 2-4-16,-4 1 1 16,-1 4 0-16,-1 0-2 15,-3 7 2-15,-5 0 0 16,-5 5 0-16,0 1 1 16,-2 0-4-16,-2 0 3 15,-1 0 0-15,1 0 2 16,2 7-2-16,2 2 0 15,0-4 0-15,0 0 1 16,-2-4 1-16,-4-1-2 16,-2 0 0-16,-6 0 0 15,-3 0 1-15,-6 0-1 0,-3 0 0 16,-3 0 0 0,0 0-4-16,0 0-8 0,0 0-70 15,1 0-24-15</inkml:trace>
  <inkml:trace contextRef="#ctx0" brushRef="#br0" timeOffset="175620.43">19956 17445 18 0,'0'0'49'16,"0"0"-22"-16,0 0-1 15,0 0 9-15,0 0-22 16,0 0-2-16,0 0 3 16,0 0 4-16,-6-14-4 15,6 14-4-15,-2 0-4 16,2-4 10-16,0 4-16 15,0 0 1-15,0 0 2 16,0 0 2-16,0 0 1 16,0 0-5-16,0 0 4 15,0 0 20-15,0 0-19 16,0 0 12-16,0 0-3 16,0 0-1-16,0-4 6 0,0 4-7 15,0 0-8-15,0 0 14 16,0 0-19-16,0 0 2 15,-2 0 2-15,2 0-1 16,-3 0 0-16,3 0-3 16,0 0 0-16,0 0 11 15,0 4-11-15,0 11 7 16,0-2-1-16,0 9-4 16,9-4 0-16,0 4-2 15,-1 0 0-15,2 1 2 0,-2 2-2 16,1 0 0-1,3-3 1-15,1 4-1 16,1-5 0-16,-1 2 0 0,0 3 0 16,1-6 1-16,-4 6-1 15,2-4 0-15,-1 0 0 16,0 0 0-16,3 0 1 16,-4-3-1-16,3-5 0 15,1-5 0-15,1 3 0 16,-1-12-1-16,-1 5 0 15,3-5 2-15,-1 0-1 16,-1 0 0-16,1 0 0 16,4-17 18-16,-6-1-14 15,7-6-1-15,-3 2 3 16,-1 0-5-16,5 0 0 0,-4 0-1 16,-1 0 0-1,-1-2 2-15,1-2-1 0,-3 1-1 16,1 2 4-16,-3 4-1 15,-5 2 1-15,3 7-4 16,-4-2 0-16,-3 1 2 16,5 0-2-16,-5 5 0 15,-2-2 1-15,4 4-1 16,-4 0 0-16,0 2 0 16,3 2 0-16,-3 0 0 15,2-4 0-15,-2 4-3 16,0 0 3-16,0 0-2 15,0 0 1-15,0 0-8 16,0 0-10-16,0-9-17 0,-5 6-78 16,-1 3-21-16</inkml:trace>
  <inkml:trace contextRef="#ctx0" brushRef="#br0" timeOffset="176375.81">20580 17437 158 0,'0'0'94'0,"0"0"-73"15,0 0-15-15,0 0-6 16,0 0 6-16,0 0 17 16,-13 0-18-16,-3 0 3 15,-4 12-6-15,-9 12-1 0,0 2 5 16,-2 1-6-1,0-1 0-15,2-2 8 0,2-2-6 16,7-4-2-16,9-10 2 16,5-2-1-16,3-2 0 15,1-1-1-15,2-3 0 16,0 0-1-16,0 0 1 16,0 0-12-16,0 0 11 15,0 0 1-15,7 0 23 16,1-3-13-16,3-7-9 15,1-2 9-15,-3-2-10 16,1 0 0-16,-2 2 4 16,3 2-4-16,-1 0 1 0,4-3-1 15,3 0 0 1,4 0-1-16,-1 4 1 0,2-2 0 16,-4 4 1-16,0 2-1 15,-5 5 7-15,-2 0-7 16,3 0 1-16,-1 5 12 15,3 8-11-15,1 1 1 16,-1 4 7-16,-1-1 4 16,4 1-6-16,-6-4-7 15,3-2 0-15,-6-6 9 16,-3 2-10-16,-2-4 0 16,-5-4 2-16,0 2 0 15,0-2 5-15,0 0-5 16,0 0 1-16,0 0 11 15,0 0-14-15,0 0 0 16,0 0-1-16,0 0-4 0,0 0-20 16,0 0-58-16,0 0-94 15</inkml:trace>
  <inkml:trace contextRef="#ctx0" brushRef="#br0" timeOffset="178236.45">21868 17419 173 0,'0'0'60'0,"0"0"-40"16,0 0-19-16,0 0 0 15,0 0 22-15,0 0-14 16,-2 0-3-16,2 0 0 16,0 0-2-16,0 0 7 15,0 0-4-15,0 0 3 16,0 0 12-16,0 0-17 15,0 0 2-15,0 0 1 16,0 0-3-16,0 0 3 16,8 0 0-16,6 0 6 15,4 0 10-15,0 0-23 0,4 0 3 16,7 0 14 0,3 0-11-16,7-4 2 0,3 2-9 15,6-2 1-15,-2-4 6 16,3 8-7-16,0-3 0 15,-4 3 3-15,-3 0-3 16,-7 0 1-16,-6 0-1 16,-8 0 0-16,-10 0 1 15,-2 0-1-15,-7 0 0 16,-2 0 2-16,0 0-1 16,0 0 4-16,0 0-5 15,0-6 0-15,0 6-5 16,0-9-20-16,-14 1-21 15,4 8-11-15,-7 0-3 0,-2 0-5 16,1 0-66-16</inkml:trace>
  <inkml:trace contextRef="#ctx0" brushRef="#br0" timeOffset="179033.89">22086 17526 176 0,'0'0'144'16,"0"0"-113"-16,0 0-31 16,0 0 0-16,0 0 4 15,0 0-4-15,-11 4 0 16,11 9 0-16,7 6 3 0,6 3 4 15,1 0-7 1,-1 1 0-16,3 0 21 0,-3-1-21 16,5 0 0-16,-3 5 4 15,3 0-3-15,1 3 0 16,-2 7-1-16,-1-2 0 16,-1 1 4-16,1 1-4 15,1-7 0-15,4-4 0 16,-4-2 0-16,3-6 0 15,1-6 0-15,-4-8 0 16,3 0 1-16,-1-4-1 16,-2 0 0-16,3 0 8 15,-2-16-1-15,2-6-4 16,-2-6-1-16,2-4 0 16,-2-7 9-16,3 3-9 0,0 4-1 15,1-8 4-15,-1 10-2 16,-4-2 4-16,-3 4-7 15,-1 1 0-15,0 10 17 16,-6-1-17-16,2 6 7 16,-3 2 2-16,1 2-7 15,-3 2 2-15,4-2-4 16,-2-1 0-16,3 0 1 16,-1 1-1-16,2 2 0 15,-4-2 1-15,1 0-1 16,-3 2 0-16,-2 1 0 15,4 5 0-15,-4-4 0 0,-2 4 0 16,0 0 0-16,0 0-1 16,0 0-1-16,0 0-13 15,0 0-25-15,0 0-20 16,0 0-12-16,-5 0-157 16</inkml:trace>
  <inkml:trace contextRef="#ctx0" brushRef="#br0" timeOffset="179660.01">22853 17455 35 0,'0'0'246'16,"0"0"-224"-16,0 0-6 15,0 0-15-15,0 0 7 16,0 0 0-16,-83 31-3 16,54-9-3-16,3 0-2 15,1-4 0-15,5 0 13 16,0-4-12-16,4-1 1 16,8-8 7-16,4-1-5 15,4 0-2-15,0-4-2 16,0 0 0-16,0 0-3 0,0 0 4 15,0 0-1 1,0 0 7-16,6-4 10 0,0-11-5 16,3 0-12-16,3-3 0 15,-1 0 2-15,-3 4-2 16,4-4 0-16,1 0 1 16,0 5-1-16,-1 3 0 15,1 2 0-15,-4 2 0 16,0 2-1-16,0 4 1 15,-3 0-3-15,4 0 3 16,0 0-1-16,3 0 0 16,1 0 1-16,4 10 0 15,0 8 6-15,2-2-4 16,0-1-2-16,-2-2 6 16,-3 0-2-16,-1 0 3 0,-1-8-7 15,-4 5 0 1,-2-6 8-16,-5-4-8 0,0 0 0 15,-2 0 2-15,0 0-1 16,0 0 3-16,2 0-4 16,-2 0 0-16,2 0-7 15,1 0 5-15,1 0-23 16,-2 0-11-16,0 0-40 16,-2 0-103-16</inkml:trace>
  <inkml:trace contextRef="#ctx0" brushRef="#br0" timeOffset="184235.84">23793 17489 233 0,'0'0'42'16,"0"0"-31"-16,0 0-8 15,0 0 8-15,0 0-2 16,0 0 12-16,0 0-10 16,9-16-3-16,0 16 2 0,-1-1-6 15,4-4-2-15,3 5 39 16,3 0-40-16,5-4 3 15,1 4 1-15,5-4 0 16,2 0 4-16,8 4-6 16,-2-6-2-16,3 2 22 15,0 1-23-15,-4-6 2 16,-2 3 2-16,-5 2-4 16,-10 0 2-16,-5 4-2 15,-8 0 0-15,-1-4-7 16,-5 4 5-16,0 0-23 15,0 0-7-15,0 0-1 0,0 0-10 16,0 0-9-16,-2 0-83 16</inkml:trace>
  <inkml:trace contextRef="#ctx0" brushRef="#br0" timeOffset="184851.91">24052 17477 112 0,'0'0'155'0,"0"0"-128"15,0 0-27-15,0 0 0 16,0 0 5-16,0 0 13 15,-3 36 2-15,10-13-11 16,9 3 2-16,-3 4 15 16,-2-2-15-16,5 4-8 15,-3-3 4-15,3 4-4 16,-1 3 2-16,1-2-5 16,-1-1 0-16,3-2 2 15,3 0-2-15,-4 1 0 16,3-6 1-16,-5 4-1 0,4-6 0 15,-1-6-1 1,-3-2 1-16,1-10-7 0,-3-2 4 16,0-4 3-16,-1 0 2 15,1 0-2-15,1 0 2 16,-4-8 4-16,5-20-1 16,4-3 14-16,1-4-18 15,5-6 3-15,-1 5 2 16,2 4-2-16,1-4 0 15,0 2-4-15,0 3 0 16,-4 4 3-16,-4 10-3 16,-3 2 0-16,-7 3 2 15,-5 2-2-15,0 2 0 16,-2 3 0-16,1-4 0 16,2-1-3-16,1-2 3 0,3-2-9 15,-5 6 9 1,1-2-12-16,-1 2 5 0,-4 4-35 15,0-2-17-15,0 6 3 16,0 0-218-16</inkml:trace>
  <inkml:trace contextRef="#ctx0" brushRef="#br0" timeOffset="185459.57">24847 17427 254 0,'0'0'13'0,"0"0"-13"15,0 0-6-15,0 0 6 16,0 0 6-16,0 0-5 15,-60 50 4-15,29-19-5 16,-5 0 0-16,-2 0 6 16,4-8 3-16,5 4-3 15,8-13-2-15,7-6-4 16,7-4 11-16,7-4-8 0,0 0-3 16,0 0 0-16,0 0-5 15,0 0 0-15,2 0 5 16,9-4 0-16,5-4 22 15,-1-6-22-15,4 4 0 16,-1-7 4-16,-1 0-4 16,6-1 2-16,-3-1-2 15,2 6 0-15,-4 0 0 16,-3 8 1-16,-1 1-1 16,-3 4 3-16,0 0-3 15,0 0 0-15,0 0-1 16,1 0 1-16,1 8 8 15,1 6-8-15,-1 3 7 16,0 2 0-16,-2-1 13 0,0 0-1 16,0 0-11-16,3-4-6 15,-6 2 8-15,4-6-9 16,-3-2-1-16,-5-2 1 16,0-2 0-16,-1-4-2 15,-3 0 0-15,2 0-12 16,-2 0-6-16,0 0-26 15,0 0-26-15</inkml:trace>
  <inkml:trace contextRef="#ctx0" brushRef="#br0" timeOffset="186879.41">26195 17473 289 0,'0'0'11'16,"0"0"5"-16,0 0-12 0,0 0 18 16,0 0 19-16,0 0-17 15,-16-6-18-15,16 6-6 16,0 0 0-16,0-4 11 15,5 4-8-15,6 0 15 16,4-4-8-16,6 4-5 16,4-4 4-16,6 4-8 15,4-1 1-15,5-4 12 16,2-2-12-16,3 2-2 16,-3-1 1-16,-2 2-1 15,-4 0 2-15,-4 0-2 16,-11 4 0-16,-5 0-1 15,-5 0 1-15,-7 0-10 16,-4-4-24-16,0 4-4 0,-2-2-15 16,-15 2-71-16</inkml:trace>
  <inkml:trace contextRef="#ctx0" brushRef="#br0" timeOffset="187528.77">26408 17455 261 0,'0'0'47'0,"0"0"-47"15,0 0 5-15,0 0-3 16,0 0-1-16,0 0-1 15,-2 53 7-15,2-30 4 16,0 12 8-16,8-3-4 16,-2 4-7-16,3 4 22 15,-1 0-28-15,0 0 4 16,0 8-1-16,-1 2-2 16,-1 4 2-16,4 5-5 15,-1-3 0-15,1-6 0 16,4-6 0-16,-3-16 0 15,3-2 0-15,-5-12 0 0,-1-5-2 16,1-6-4-16,-2-3 6 16,2 0 1-16,0 0-1 15,0-3 2-15,2-12 9 16,2-7-8-16,3-8 6 16,-1-2-9-16,6-7 1 15,-1-3 1-15,4 3-1 16,0-5-1-16,3 3 0 15,0 1 1-15,-2 4-1 16,0 4 0-16,-6 6 0 16,-1 3 5-16,-3 6-4 15,-1-1-1-15,-5 3 0 16,-1 2 0-16,2-3 1 16,-3 6-1-16,-3 2 0 15,0-2-4-15,-4 10 4 0,0 0-2 16,0 0-1-16,0 0 0 15,0 0-1-15,0 0-5 16,0 0 9-16,0 0-3 16,0-4 3-16,0 4-10 15,0-4-3-15,0 0-29 16,0-2-14-16,0 6-19 16</inkml:trace>
  <inkml:trace contextRef="#ctx0" brushRef="#br0" timeOffset="188195.09">27113 17445 25 0,'0'0'149'16,"0"0"-142"-16,0 0-6 16,0 0 20-16,0 0-6 0,-121 68 4 15,95-45-8-15,-1 3-2 16,0-8-4-16,7 0-5 15,3-4 2-15,7-2 13 16,4-6-15-16,4-2 1 16,2-4-1-16,0 0-1 15,0 0-5-15,0 0 2 16,0 0 4-16,2 0 29 16,9-4-20-16,0-6 1 15,4-8-3-15,6 0-3 16,-1-4-2-16,-3 8-2 15,4-3 0-15,-6 12 0 0,-1-4 0 16,-1 0 0-16,-1 5 0 16,-2-5 0-16,3 0 0 15,3 0 0 1,-3 5 0-16,3 4 0 0,-3 0 0 16,1 0 0-16,-1 0 4 15,3 4 7-15,-3 14 4 16,1 4 7-16,1 4-21 15,-4 7 19-15,1-3-19 16,-1-2 8-16,-5-10 0 16,-2 0-6-16,2-7 9 15,-2-6-10-15,0-1 4 16,-2-2-1-16,-2-2-3 0,0 0-2 16,0 0 0-16,0 0-1 15,0 0-25-15,0-6-72 16,-6-1-153-1</inkml:trace>
  <inkml:trace contextRef="#ctx0" brushRef="#br0" timeOffset="189496.51">28178 17463 20 0,'0'0'211'16,"0"0"-182"-16,0 0-17 15,0 0 4-15,0 0 4 16,0 0-6-16,-7-4-8 16,7 4 1-16,0 0-7 0,0 0-2 15,0 0 2-15,0 0 4 16,3 0 3-16,5 0-7 15,3 0 2-15,3 0 25 16,1 0-19-16,8-4 5 16,3 3 9-16,6-8-8 15,5 1 8-15,6-2-16 16,6 2-5-16,0-6 11 16,5 2-11-16,-6 2-1 15,-8 2 1-15,-7 2 1 16,-6 2-4-16,-11 4 1 15,-5 0-12-15,-7 0 9 0,-1 0-38 16,-3 0-4-16,0 0-5 16,-15 0-36-16</inkml:trace>
  <inkml:trace contextRef="#ctx0" brushRef="#br0" timeOffset="190492.31">28371 17481 184 0,'0'0'0'0,"0"0"-8"16,0 0 8-16,0 0 1 16,0 0 2-16,0 0 1 15,-4 0 19-15,4 0-16 16,0 0 14-16,0 0 1 16,2 0-1-16,0 0-7 15,1 0-13-15,-1 0-1 16,-2 5 14-16,0-5-12 15,0 0-1-15,0 0 11 16,0 0 6-16,0 3 2 16,0-3-5-16,0 0-10 15,0 0 12-15,0 0-12 0,0 0-1 16,0 0-4 0,0 0 2-16,7 6 5 0,2-2-3 15,0 10-3-15,2-1 12 16,2 4-13-16,2 10 4 15,4 1-1-15,-1 3 3 16,-1 4 4-16,1-3-10 16,0 2 0-16,0-2 3 15,0-4-3-15,-1-1 0 16,-3 3 3-16,-1-7-3 16,-2-5 4-16,-1 0-4 15,-2-6 0-15,-4-3 2 16,1-7-2-16,-3 2 0 15,2-4 0-15,2 0-2 0,0 0 2 16,3 0 2 0,-3 0 2-16,8 0 1 15,-1-4-3-15,3-7 1 0,-1-6-1 16,3-1 0-16,0-4 1 16,2-1-3-16,5-3 0 15,-1-2 0-15,6-6 0 16,-2-2 0-16,1 1 0 15,0-2 1-15,-3 5 1 16,-1-2-2-16,-4 6 0 16,-6 10 0-16,-1 1 0 15,-6 8 0-15,-3 0 0 16,-1 3 1-16,-4 6 1 16,0-3-2-16,2 3 0 15,-2 0-2-15,0 0 2 0,2-5-1 16,-2 5 1-16,0-4-6 15,0 4-1-15,0-4-25 16,0 3-15-16,0-4-8 16,0 5-33-16</inkml:trace>
  <inkml:trace contextRef="#ctx0" brushRef="#br0" timeOffset="191063.03">29149 17365 212 0,'0'0'48'15,"0"0"-33"-15,0 0-2 16,0 0-2-16,0 0 14 16,0 0 27-16,-7-9-39 15,-6 9-12-15,-7 9-1 16,-3 9 1-16,-5 0 0 15,2 8-1-15,-3-4 0 16,2 1 0-16,2-6 0 16,7-2 0-16,9-7-1 15,5-7 2-15,4-1-3 16,0 0 1-16,0 0-14 16,0 0 15-16,6 0 0 0,8 0 0 15,1-1 2-15,1-12 13 16,-1 3-1-16,2-2-9 15,-5 2-3-15,0 2 9 16,-3 4-10-16,0-2-1 16,1-1 0-16,2-4 1 15,3 3 3-15,3-6-4 16,0 6 0-16,-4 0 4 16,-1 7-3-16,-2 1 5 15,-2 0-6-15,-3 0 1 16,4 0 6-16,-1 9-2 15,-1 5 2-15,-1 2 17 0,2-2-13 16,-2 4-6-16,-1-8-4 16,1 3 1-16,-3-4 0 15,1 0-2-15,-2-5 0 16,-1 5-2-16,2 0 2 16,0-4-28-16,-2 12-75 15,-2-7-212-15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3-04-17T11:47:09.4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9453 10784 300 0,'-127'-35'74'16,"78"-58"-23"-16,47 16-51 15,2 27-4-15,0 24 0 16,0 18-6-16,0 4 2 15,0-13-12-15,-2-28 4 16,-19-33-75-16,-8-39-2 16,-19-39-52-16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3-04-17T11:56:55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775 7640 3 0,'0'0'7'0,"0"0"-1"15,0 0 9-15,0 0 22 16,0 0-6-16,0 0-18 15,0 0-9-15,0 0 5 16,-23 4-2-16,25-4 8 0,4 0-15 16,-2 0-54-16</inkml:trace>
  <inkml:trace contextRef="#ctx0" brushRef="#br0" timeOffset="986.89">567 7672 1 0,'0'0'91'15,"0"0"-78"-15,0 0 6 16,0 0 12-16,0 0-15 16,0 0-16-16,-66-23 53 15,61 23-29-15,3 0-6 16,2 0-3-16,0 0-14 0,0 0 3 15,0 0-4 1,0 0 0-16,0 0-4 0,0 0 4 16,0 0-2-1,0 0 1-15,2 0 1 0,12 0 5 16,3 3-5-16,8 6 0 16,6 0-3-16,3-3 10 15,5-2-7-15,11-4 0 16,-2 0 21-16,4 0-15 15,-5 0-5-15,-3-4-1 16,-1-4 6-16,-5 3-6 16,-5-1 0-16,-6 3-1 15,-5 1 2-15,-6 0-2 16,-6 1 1-16,0-2 0 16,-6 3 0-16,-1 0 0 15,-3 0-1-15,0 0 1 0,2 0 0 16,-2 0-4-16,2-2 1 15,7 2-10-15,0-2 0 16,2 0-41-16,4 0-62 16</inkml:trace>
  <inkml:trace contextRef="#ctx0" brushRef="#br0" timeOffset="1581.67">957 7417 80 0,'0'0'15'15,"0"0"-15"-15,0 0 0 0,0 0 5 16,0 0 2 0,0 0 21-16,23 40-15 0,-10-31-12 15,1-1 11-15,3-1 2 16,-1 0-5-16,1 0 1 15,4 1-5-15,1 0 10 16,3-2-10-16,1 1-4 16,3-3 12-16,-2-4-7 15,-2 1-3-15,-5 3 8 16,-1 1-10-16,-2 3 0 16,-5-2 1-16,0 2-2 15,-3-1 9-15,-1 1-9 16,-1 0 0-16,-2 1 3 15,-5-1-1-15,0 2 2 16,0 6 2-16,0 0-6 0,0 2 11 16,0 2-10-16,-5-1-1 15,-8 0 8-15,0 1-7 16,-1-4-1-16,3-2 0 16,5-4 1-16,1-6-4 15,5-2 3-15,0-2-16 16,0 0-10-16,0 0-46 15</inkml:trace>
  <inkml:trace contextRef="#ctx0" brushRef="#br0" timeOffset="7041.06">320 10834 120 0,'0'0'25'0,"0"0"-25"16,0 0 0-16,0 0 6 15,0 0 0-15,0 0 4 16,0 0-10-16,-33 0 12 15,28 0 1-15,1 0-4 16,4-2-7-16,-2 2-2 0,2 0-5 16,0 0-18-16,0 0-52 15,0-2 18-15,0 0 57 16,0 0 12-16,0 0-7 16,0 0 7-16,0 2 15 15,0 0 0-15,0 0-23 16,0 0-2-16,0 0 7 15,0 0-1-15,0 0 0 16,2 0 14-16,14 0-15 16,1 0 19-16,12 0-7 15,7-2-4-15,7 0-2 16,3 0-3-16,8 2 8 16,0 0-7-16,-2 0-10 15,-2 0 8-15,-6 4-9 16,-3 4 2-16,-10-4 2 0,-4-4-3 15,-6 2 0-15,-3-2-1 16,-7 0 1-16,-2 0-1 16,-2 0 0-16,0 0-3 15,-1 0 2-15,-1 0-10 16,-3 0-3-16,-2 0-21 16,0 0-96-16</inkml:trace>
  <inkml:trace contextRef="#ctx0" brushRef="#br0" timeOffset="7640.27">739 10497 211 0,'0'0'5'0,"0"0"-5"15,0 0-1-15,0 0 1 16,0 0 3-16,0 0 0 15,71 68-2-15,-48-55 10 16,1-1-9-16,8-2 8 16,-3-3-6-16,0 4-1 15,0-3 9-15,-6-2-10 16,0 2 1-16,-3-2 9 16,-2-1-11-16,0 6 2 15,-5 1 0-15,1 0 0 16,-1 3 1-16,-4 0-4 15,-2 1 3-15,-1 3 4 16,-4 2-7-16,-2 6 2 0,0 0 7 16,0 1-6-1,-4 0 1-15,-7-6 0 0,0-1-4 16,2-3 11-16,0-4-9 16,2 0-2-16,5-1 3 15,-5 0-3-15,3 1 0 16,-3-1-1-16,1-3 1 15,1-3-5-15,2-4 4 16,3 0-5-16,0-3-3 16,0 0-2-16,0 0-10 15,0 0-46-15,0-3-155 16</inkml:trace>
  <inkml:trace contextRef="#ctx0" brushRef="#br0" timeOffset="13470.88">7457 7014 192 0,'0'0'16'16,"0"0"4"-16,0 0-20 16,0 0 3-16,0 0 7 15,0 0 0-15,0 0 3 16,-56-34-5-16,47 34-7 16,-2-2 7-16,-3 2-3 15,-1 0 3-15,-5 0 5 16,-3 0-12-16,-3 8 3 15,-6 6-1-15,-1 2-1 0,0 0 14 16,-3 5-16-16,5-2 0 16,0 8 10-1,0 6-7-15,-1 10-1 16,3 7 1-16,0 6-1 0,3 4 8 16,2 4-10-16,1-3 0 15,3-2 12-15,3 2-7 16,1-5-3-16,0-2 3 15,3 3-2-15,0 0 6 16,3 0-9-16,1 1 0 16,5-4 4-16,4 2-4 15,0-5 0-15,0 2 0 16,0-3 1-16,13-4-3 16,10-6 2-16,6-5-2 15,4-12 0-15,0-6 3 16,5-7-1-16,1-2 4 15,-2 2-1-15,-1 0 3 0,-1 2-6 16,1 4 0-16,2 2 0 16,2-2 0-16,-2 2-1 15,-1-6 1-15,2-2 0 16,-1-7-3-16,2-3 3 16,-1 0 0-16,0-19 0 15,1-1 0-15,0 0 0 16,-5-1 0-16,-1 4 3 15,-2 1-3-15,-3-2 0 16,2 2 0-16,0-5 0 0,-3-1 0 16,3-3 0-16,-2-4 0 15,2-2 1-15,1-4-5 16,-1-5 4-16,0-4 0 16,-4 2 0-16,-7 2 0 15,-7 8 0-15,-3 5 0 16,-8 12 2-16,0 0 0 15,-2 4-2-15,2-2-4 16,0-5 0-16,5-1 3 16,-1-10-2-16,0-3 3 15,-2-2 0-15,-4-4-2 16,0-2 2-16,0 0 0 16,0 2-1-16,0 4 2 0,0 4-1 15,-14 6 0-15,-1 3 0 16,-3 2 1-16,-5-3-1 15,-3-5 0-15,-3-1 4 16,0-5-3-16,-2-4-1 16,2 1 3-16,-2 2-2 15,0 4 2-15,-1 4-3 16,6 5 0-16,-3 5-1 16,0 9 1-16,-1 7-5 15,1 0 3-15,3 0-10 16,-6 17-8-16,3 8-32 15,3 3-74-15</inkml:trace>
  <inkml:trace contextRef="#ctx0" brushRef="#br0" timeOffset="14665.94">7247 7365 82 0,'0'0'48'0,"0"0"-29"15,0 0 20-15,0 0-8 0,0 0 3 16,0 0-5-16,-13-102-6 16,13 74 2-16,-2-4-20 15,0 0 2-15,-2-7 2 16,-4 1 4-16,-3-3 4 16,-4-1-6-16,-3 5-3 15,-7-3 4-15,1 4-11 16,-10 1 3-16,-1 6-4 15,-9 2 0-15,-8 4 6 16,-6-4-6-16,-9 1 0 16,-4 0 4-16,-9-4-2 15,-12 2-4-15,3 4-1 16,2 2 3-16,10 5 5 16,10 2-5-16,5 3 0 15,3 2 1-15,1-1-1 16,-4 4 1-16,0-3-1 15,-3 2 1-15,5 2-1 0,4-1 0 16,4 1 0-16,6 3-1 16,3-1 1-16,3 4-1 15,-4 0 0-15,-1 0 1 16,-1 0 2-16,1 6-2 16,5 4 0-16,2 0 3 15,9-2-3-15,7-4 0 16,9 1 0-16,3-4 0 15,8-1 2-15,2 0-2 0,0 0-2 16,0 0-2-16,0 0 3 16,0 0-5-16,0 0 0 15,0 0-7-15,0 0-11 16,0 0-10-16,0 0-14 16,0-6-74-16</inkml:trace>
  <inkml:trace contextRef="#ctx0" brushRef="#br0" timeOffset="15252.18">5387 6282 137 0,'0'0'24'16,"0"0"-1"-16,0 0-14 16,0 0-6-16,0 0 2 15,0 0 16-15,-42 9-8 16,26 9-7-16,1 1 4 16,-10 9-7-16,-2 2 5 15,-4 2 2-15,-2 3-2 0,2-3 15 16,-1 0-18-1,6-4-1-15,-1-2 6 0,2-2-8 16,8-2 2-16,3-3-1 16,5-4-1-16,5-7 5 15,2-1-7-15,2-7 0 16,0 0 1-16,0 0-1 16,0 0 0-16,0 0-3 15,0 0 3-15,0 1-1 16,8-1 1-16,5 0 0 15,3 0 14-15,5 0-13 16,2 0 2-16,9 0-2 16,6 0 0-16,2 0 5 15,2-1-6-15,1-4 0 16,-1 1 1-16,-4 0-1 0,-5 2 0 16,-8 0 0-16,-7 2 0 15,-7 0 0-15,-5-2 0 16,-6 2 0-16,0 0-1 15,0 0 1-15,0 0-3 16,0 0 1-16,0 0-19 16,8 0-52-16,-2 0-147 15</inkml:trace>
  <inkml:trace contextRef="#ctx0" brushRef="#br0" timeOffset="17218.49">7550 6666 101 0,'0'0'21'15,"0"0"-21"-15,0 0-6 0,0 0-2 16,0 0 8-1,0 0-8-15,0 0-67 0</inkml:trace>
  <inkml:trace contextRef="#ctx0" brushRef="#br0" timeOffset="19070.54">7866 8849 175 0,'0'0'23'0,"0"0"-2"16,0 0-7-16,0 0 5 15,0 0-2-15,0 0-2 16,-115-105-2-16,101 96 11 16,-3 0-15-16,1 4-2 15,-7 2 6-15,0 3-5 0,-6 0-7 16,-5 0-1 0,-2 3 1-16,-4 8 2 0,0 8-3 15,0-1 0-15,-5 4 0 16,3 0 1-16,-3 2 0 15,1 7-1-15,1 2 1 16,-1 7 3-16,6 2-4 16,1 3 0-16,0 1 1 15,6 2-1-15,5 4 1 16,6 0-1-16,4 2 0 16,7 3-1-16,7-1 1 15,2 1 0-15,0 1 1 16,11 3-1-16,11-1 0 15,9-2 0-15,3-3 0 0,1-8 1 16,4 0-1-16,1-7-1 16,2 0 1-16,7-5 1 15,3 2 2-15,7-7-1 16,9 1 1-16,7-10-2 16,12-7-1-16,7-11-1 15,-1-3 1-15,-4 0 0 16,-6-21 5-16,-8-7-10 15,-6-4 10-15,-2-6-2 16,-9 0-3-16,-2-2 0 16,-9-3 1-16,-7-3 0 15,-5-2 0-15,-6-2-1 16,-8 0 2-16,-6 0 0 0,-9 0-2 16,-6-4 0-1,0-7 0-15,0-5 0 0,-8-7 0 16,-5-6 0-1,-5 3 0-15,-3 3 0 0,-5 5 0 16,-7 12 0-16,-10 12 0 16,-3 9 0-16,-10 10 0 15,-9 7-2-15,-7 8-5 16,-7 10 6-16,-2 0-15 16,6 0-1-16,10 20-6 15,14 2-18-15,7 14-33 16</inkml:trace>
  <inkml:trace contextRef="#ctx0" brushRef="#br0" timeOffset="20022.31">8215 9868 91 0,'0'0'93'0,"0"0"-91"15,2 132-1-15,0-72 8 0,2-2 7 16,1 0 13-16,-3-2-3 16,0 3-7-16,0 3 4 15,0 0-16-15,1 4-1 16,-3 4 7-16,0 1-8 16,0-1 1-16,-11 0-2 15,-14-2 1-15,-8-4 18 16,-1-9-22-16,3-10 1 15,0-11 9-15,4-5-7 16,2-4-3-16,-3 0-1 16,-3 3 0-16,-5 1 1 15,-9 2-1-15,-8 3 0 16,-10 6 0-16,-5 6 1 16,-9 3-2-16,0 3 0 0,-4-4 1 15,2-2 1 1,2-5-1-16,2-3 0 15,-1-7 0-15,0-7 0 0,0-4 0 16,1-3-1-16,-4-8 1 16,-2-1 0-16,-9-2 0 15,-5 1 0-15,-5 0 0 16,-1 0 1-16,1-1-1 16,4-6 0-16,5 0 0 15,3-14-2-15,9-9 2 16,7 0 0-16,5 0 1 0,7 3 1 15,4 2 3 1,2 5-5-16,2 3 0 0,2 3 6 16,6 3-6-16,3 0 0 15,6 2 1 1,6-2 0-16,7-2 0 0,2 2-1 16,2-1 0-16,2 1 0 15,6 1 0-15,-2-2 0 16,3 0 0-16,3 1 1 15,2 2-1-15,0 2-2 16,4-2-6-16,0 2 0 16,0-2-33-16,0 0-6 15,0 0-19-15,8-2 32 16,9-4-118-16</inkml:trace>
  <inkml:trace contextRef="#ctx0" brushRef="#br0" timeOffset="20688.75">5229 11205 242 0,'0'0'31'0,"0"0"-29"0,0 0-2 16,0 0 0-16,0 0 3 15,-23 128 1-15,23-67 1 16,0 1 3-16,0 4 9 16,0 1-16-16,0-6 7 15,5 1 1-15,-3-3-4 16,0-8 1-16,-2-4-6 15,4-8 1-15,2-12 5 16,-2-9-6-16,0-9-2 16,-2-6 2-16,1-3 0 15,-1 0 7-15,-2 0 5 16,0 0-2-16,0-18 28 0,0-18-34 16,0-16-2-16,0-14-1 15,0-2 0-15,-11-1-1 16,-5 7-6-1,3 8 2-15,4 10-3 0,0 7 7 16,2 8 0-16,1 2 1 16,4 6-1-16,-1 1 0 15,3 0-2-15,0-1 2 16,0 0-1-16,3 0 1 16,10 4 0-16,5 0 2 15,1 5-1-15,8 4-1 16,6 8 0-16,4 0 0 0,3 0 5 15,0 12-5 1,-1 7 0-16,-2 0 2 0,-6 2-2 16,0-3 1-16,-7-3-1 15,-2-1 0-15,-1-1 0 16,-4-5 0-16,-3-4-8 16,1 1-5-16,-1-5-37 15,-7 0-100-15</inkml:trace>
  <inkml:trace contextRef="#ctx0" brushRef="#br0" timeOffset="84453.05">2789 14275 34 0,'0'0'52'0,"0"0"-34"15,0 0 58-15,0 0-4 16,0 0-72-16,0 0 0 16,0 0 6-16,0 0-5 15,0 0 20-15,0 0-20 0,0 0 0 16,0 0-1-16,0 0 4 16,0 4-3-16,0 2-1 15,0 8 0-15,0 6 11 16,0 4-10-16,0 6 0 15,0 2 5-15,0 9-3 16,0 2 2-16,0 7 4 16,0 2-2-16,0 9 8 15,0 8-15-15,0 0 3 16,0 0 2-16,0-1-2 16,3-6-1-16,1-4-2 15,2 0 1-15,1-4 3 0,1 9-4 16,4-9 0-1,-3-10 2-15,3-2-2 0,-2-13 0 16,1-2 0-16,1-9 0 16,-8-8-2-16,-2-6 2 15,-2 0 0-15,0-4 0 16,0 0 3-16,0 0-3 16,0 0 0-16,-8-10-16 15,-6-7-27-15,1-4-10 16,-3-2-63-16</inkml:trace>
  <inkml:trace contextRef="#ctx0" brushRef="#br0" timeOffset="84886.84">2570 15073 179 0,'0'0'24'0,"0"0"-14"15,0 0-8-15,0 0 2 16,0 0 12-16,0 0-9 16,0 0-4-16,-4 18 4 15,8 10 1-15,14 7 0 0,3 7 13 16,4 10 2-16,-4 2-11 15,2-4-6-15,1-2-6 16,-2-12 11-16,1-10-9 16,-3-11-2-16,-3-8 0 15,-1-3 7-15,-1-4-4 16,-3 0 0-16,-1-2 8 16,1-22 10-16,1-8-19 15,2-7 0-15,-1-6 2 16,1 1-2-16,1-6-2 15,-3 3 0-15,-1 7 0 16,-2 7-7-16,1 3-2 16,-3 5-20-16,-2 9-29 15,-4 9-167-15</inkml:trace>
  <inkml:trace contextRef="#ctx0" brushRef="#br0" timeOffset="86868.92">1760 13986 154 0,'0'0'33'0,"0"0"-32"16,0 0 0-16,0 0-1 15,0 0 11-15,0 0 30 16,0 0-27-16,0 0-5 15,0 0 8-15,0-2 7 16,0-14 12-16,0-11-26 16,4-4-5-16,0-5 19 15,-4-5-18-15,0-8 0 16,0-5 2-16,-13-4-6 16,-9-3-1-16,-7 8-1 15,-9 0 0-15,-2 6 0 0,-5 4 0 16,1 9 0-1,-1 5 2-15,3 11-1 0,4 6-2 16,9 9 4-16,7 3 3 16,9 0-6-16,8 0-3 15,5 3-3-15,0 22 5 16,0 11 0-16,20 12 1 16,11 10-3-16,12 5 3 15,1 8 2-15,5 5-2 16,0 11 0-16,-2 4 2 15,-5 0-2-15,-2 3 2 16,-4-1-2-16,-7 4 0 16,-5-2 5-16,-10-2-5 0,-10-3 0 15,-4-10 2-15,0-10-1 16,-8-2 2-16,-13-9-3 16,-1-15 0-16,0-8 8 15,-2-18-6-15,1-8-2 16,-2-10 4-16,4 0 5 15,-4-22 0-15,7-12-9 16,3-13 8-16,3-3-8 16,12-4 5-16,0-10-4 15,0 3 1-15,25-4-2 16,4 6 0-16,4 5-3 16,2 8 3-16,3 6-6 15,-1 4 6-15,-2 2-6 16,1 1 4-16,-5 2 2 15,0-1-1-15,-4-6-5 16,0-8 6-16,0-12 4 0,-6-12-4 16,-3-11 0-16,-7-5 3 15,-7-8-3-15,-4 0 0 16,0 5-1-16,-8 7 1 16,-15 6-7-16,-6 6 7 15,-2 8-7-15,0 5-3 16,0 11 10-16,7 10 0 15,4 8 0-15,4 10 0 16,7 10 2-16,5 6-2 16,4 2-1-16,0 0-11 15,0 8-30-15,6 28 35 0,10 24 7 16,-1 22 0-16,1 25 5 16,-5 17-5-16,-2 11 0 15,-2 3 4 1,0-4-2-16,-1-8-1 0,1-22-1 15,4-15 0-15,2-22 3 16,6-18-3-16,2-18-2 16,2-17 2-16,1-9-2 15,1-5 2-15,6-16 1 16,0-28-1-16,1-18 4 16,-6-18-4-16,-4-12-34 15,1 1-13-15,-7 11-20 0,-6 18 57 16,1 20 10-1,-6 16 4-15,-5 14 17 0,0 12-5 16,0 0-6-16,0 12-10 16,0 20 0-16,0 20 17 15,0 15-14-15,0 14-2 16,-7 4 6-16,5-9-7 16,2-10 0-16,0-18 1 15,9-15-1-15,11-10 0 16,5-10-3-16,4-10 3 15,6-3 4-15,3-8 2 16,-3-25-4-16,-1-9 2 16,-12-3-3-16,-13-4-1 15,-9 4 0-15,0 1 0 16,-28 2-5-16,-1 7 5 0,-2 3 0 16,-4 12 6-16,4 8-2 15,3 10 6-15,-1 2-7 16,6 0-1-16,5 8-4 15,3 10 2-15,6 0-24 16,4 0-44-16,5-2-138 16</inkml:trace>
  <inkml:trace contextRef="#ctx0" brushRef="#br0" timeOffset="87422.95">2811 13699 186 0,'0'0'36'16,"0"0"-25"-16,0 0-5 15,0 0 16-15,0 0-8 16,-115-9 3-16,86 33-16 15,2 8 3-15,0 8-1 16,0 2-2-16,3 7 5 16,8-4-6-16,7-1 0 15,7-8 3-15,2-8-3 0,4-7 0 16,16-7 0-16,5-5 2 16,0 0 0-16,2-9-2 15,2 0 2-15,-6 0-3 16,0-22 8-16,-3-9-7 15,-7-1 5-15,-4-2-5 16,-4-3 3-16,-5-4-3 16,0 5 0-16,0 4 8 15,-9 8-5-15,0 8 4 16,3 10 12-16,1 6-5 16,5 0-4-16,0 0-10 15,0 0-11-15,0 14 11 0,9 8 0 16,6 4 1-1,10 0 1-15,-3-2 1 0,3-4-2 16,4 0-1-16,-5-3 0 16,3-1-4-16,-3-5 4 15,-1-1-13-15,2-2-5 16,0-1-19-16,2-7-9 16,0 0-104-16</inkml:trace>
  <inkml:trace contextRef="#ctx0" brushRef="#br0" timeOffset="87739.18">3074 13060 351 0,'0'0'27'15,"0"0"-27"-15,0 0-32 16,0 0 32-16,0 0 17 16,32 176-14-16,-8-79 6 15,0 7 2-15,5 0-5 16,2-4 8-16,0-11-5 16,6-9-2-16,1-10 8 15,1-11-15-15,-1-15 0 16,-3-11 0-16,-3-15-1 0,0-15-1 15,-4-3-5-15,-3-10-6 16,-9-28-2-16,-10-17-96 16</inkml:trace>
  <inkml:trace contextRef="#ctx0" brushRef="#br0" timeOffset="87947.63">2885 13747 353 0,'0'0'19'0,"142"-63"-19"16,-37 12 0-16,11-7 15 16,0-1-13-16,0 1 0 15,-10-5-2-15,-14 7-27 16</inkml:trace>
  <inkml:trace contextRef="#ctx0" brushRef="#br0" timeOffset="89903.1">8212 14037 248 0,'0'0'25'0,"0"0"-4"15,0 0-20-15,0 0-1 16,0 0 15-16,0 0-13 16,0 24 0-16,0-16-1 15,0 1 0-15,0 2 10 16,0 5-10-16,0 3 2 15,0 16 15-15,0 5-9 16,0 19 6-16,-2 6-2 16,-18 15 3-16,-5 7 11 0,-2-1-18 15,-2-4-2 1,6-7 5-16,4-18-10 0,11-9 1 16,8-12-2-1,0-9-1-15,0-6 9 0,0-8-9 16,0-7-1-16,0-2-3 15,0-4 0-15,0 0-1 16,0 0 0-16,0-8-10 16,0-14-1-16,-12-2-60 15,-10 1-19-15,0 10 51 16,-3 5-78-16</inkml:trace>
  <inkml:trace contextRef="#ctx0" brushRef="#br0" timeOffset="90303.45">7847 14702 66 0,'0'0'66'0,"0"0"-19"15,0 0-4-15,0 0-5 16,0 0-9-16,0 0 4 16,-2-44-7-16,2 44-1 15,0 0-25-15,0 10 0 16,6 13 17-16,15 13 1 15,0 8 3-15,2 0-4 16,4 6-10-16,-5-6 9 16,7-4-14-16,-1-8 2 15,-1-4 8-15,4-6-11 16,-2-4 3-16,-2-6-4 16,-4-2 3-16,-8-6 0 0,-1-2-3 15,-6-2-8 1,-1 0 8-16,-2 0 2 0,-1-16 20 15,5-14-18-15,4-12-2 16,1-2 1-16,1-6-3 16,-1 12 0-16,-5 10 1 15,-5 1-1-15,-2 14-2 16,-2-2-7-16,0 3-14 16,0 4-21-16,0 2-58 15</inkml:trace>
  <inkml:trace contextRef="#ctx0" brushRef="#br0" timeOffset="91616.78">6908 12743 314 0,'0'0'23'0,"0"0"-10"16,0 0-13-16,0 0-15 15,0 0 15-15,0 0 10 16,29 109 9-16,-24-55-10 16,-5-1-8-16,0 6 16 0,-2-3-11 15,-16 4 5-15,-4 0 5 16,-1 0-4-16,-4-2-2 16,-4-1-5-16,2-7-4 15,-2-8 19-15,7-14-20 16,2-8 3-16,6-13 3 15,3-4-1-15,0-3-1 16,-1 0-2-16,-1 0 3 16,3-5-7-16,3-10 2 15,5 1-6-15,4-2 0 16,0 0 4-16,0 4-4 16,0-4 4-16,2 2 2 15,11 2-1-15,3-2 1 16,5-2-3-16,2 2 3 15,2 0 0-15,2 6-1 16,2 8-1-16,-2 1-2 0,0 24-2 16,-6 13 6-16,-3 8-4 15,-7 8 4-15,-3 4 8 16,-8 1-5-16,0-5-1 16,0-8 0-16,0-11 2 15,0-4-4-15,0-9-1 16,0-8 1-16,0-4 1 15,0-6-1-15,0-1-6 16,0-3-46-16,0 0-24 16,0 0-129-16</inkml:trace>
  <inkml:trace contextRef="#ctx0" brushRef="#br0" timeOffset="92492.41">7234 13076 188 0,'0'0'33'15,"0"0"-25"-15,0 0-6 16,0 0 31-16,0 0-2 16,0 0-6-16,-20-18-9 15,18 18-11-15,2 0-1 16,-3 0-3-16,3 0 1 0,-2 12 10 15,-2 9-9-15,2 10 4 16,-3 5-1-16,3 6-1 16,2 5 2-16,0 3-5 15,0-4-1-15,0-4 7 16,0-8-8-16,0-10 0 16,7-6 3-16,1-8-3 15,1-4 0-15,-4-2 0 16,2-4 0-16,-3 0 10 15,0-12-1-15,3-20-1 16,-1-14-5-16,2-8-2 16,-4 0 2-16,-2-1-3 15,-2 11 1-15,0 8 0 0,0 8-1 16,0 8 0-16,0 9 2 16,-16 2 1-16,3 5-3 15,-5 4-6-15,1 0 6 16,3 0-6-16,-1 4-6 15,1 12-21-15,7 0-11 16,1 5-49-16,6 0-57 16</inkml:trace>
  <inkml:trace contextRef="#ctx0" brushRef="#br0" timeOffset="92731.15">7528 13262 356 0,'0'0'31'0,"0"0"-29"16,0 0-2-16,0 0-1 15,-22 119 1-15,13-89 0 16,-2 0 0-16,0-2-6 15,-1-6-19-15,4-4-50 16,3-8-51-16</inkml:trace>
  <inkml:trace contextRef="#ctx0" brushRef="#br0" timeOffset="93186.94">7744 13265 251 0,'0'0'13'15,"0"0"-13"-15,0 0-9 0,0 0 9 16,20-107 7-1,-11 79-2-15,-4-2 1 16,-3 0-6-16,-2 4 0 0,0 2 14 16,0 6-4-16,0 6-1 15,0 2 15-15,0 4-12 16,0 2-5-16,0 2-4 16,0 0-3-16,0 2 11 15,0 0-11-15,0 0-4 16,0 0 4-16,0 0-6 15,0 10 6-15,0 8 11 16,5 4-5-16,-1 6 12 16,-4 4-12-16,0 2-4 15,0 0 1-15,0 2-3 0,0 0 0 16,2-4-2 0,2-5-14-16,5-11 1 15,1-6-38-15,-2-6-51 0</inkml:trace>
  <inkml:trace contextRef="#ctx0" brushRef="#br0" timeOffset="93421.55">8292 13141 211 0,'0'0'42'0,"0"0"-27"0,0 0 5 16,0 0-11-16,10 131 7 16,-10-96 4-16,0-3-16 15,-6-6-3-15,2-6-1 16,4-8-5-16,0-6-5 16,0-4-64-16,0-2-162 15</inkml:trace>
  <inkml:trace contextRef="#ctx0" brushRef="#br0" timeOffset="93897.66">8595 13378 297 0,'0'0'43'0,"0"0"-43"16,0 0-3-16,0 0-13 16,0 0 10-16,0 0 6 0,34-12-16 15,-20 3-36-15,-2-5-123 16</inkml:trace>
  <inkml:trace contextRef="#ctx0" brushRef="#br0" timeOffset="94121.33">8876 13234 229 0,'0'0'56'16,"0"0"-56"-16,0 0-12 15,0 0-4-15,0 0 16 0,0 0 10 16,20 0-10-1,-11 0-3-15,-5 0-2 0,4 0-10 16,-2 0 4-16,1 0-49 16</inkml:trace>
  <inkml:trace contextRef="#ctx0" brushRef="#br0" timeOffset="94466.12">9133 13166 298 0,'0'0'36'15,"0"0"-34"-15,0 0 2 16,0 0-2-16,0 125 8 16,0-82-5-16,0 6-5 15,-12-1 10-15,-3-4-10 16,1-4-2-16,3-12 0 0,-3-7-18 15,6-10-72-15</inkml:trace>
  <inkml:trace contextRef="#ctx0" brushRef="#br0" timeOffset="96041">9320 12679 240 0,'0'0'37'16,"0"0"-12"-16,0 0-13 16,0 0 2-16,0 0 8 15,0 0-8-15,-2-10-11 16,2 10-3-16,0 0-3 15,0 3 3-15,0 16 6 16,0 4-1-16,0 4 17 16,2 5-12-16,-2 4 2 15,0 2 16-15,0 5-13 16,0-3-6-16,0-6-2 0,0-9-6 16,-2-8 4-1,2-5-5-15,0-4 0 0,0-4 3 16,0-1-3-16,0-3 0 15,0 0 1-15,0 0-1 16,0 0 15-16,-3-9-15 16,-2-7-3-16,-1-1-2 15,-3-2 5-15,-3-6-8 16,2 0-4-16,-1-7-1 16,-1 0 10-16,6 2-13 15,-1 1 9-15,7 8 7 16,0 2 3-16,0 7-2 15,0 0-1-15,0 6 0 16,0 2 8-16,0 1-8 16,0 3 0-16,2 0-1 0,7 0 1 15,7 0 0 1,1 15 2-16,6 6-1 0,4 2 15 16,4 2-15-1,0 1 7-15,0-2 8 0,0 2-15 16,1-2 5-16,-3-2-2 15,-3-4-4-15,-1-5 8 16,-5-2-8-16,-4-5 0 16,-3-4 1-16,-4-2 0 15,-9 0-1-15,2 0 3 16,-2 0-3-16,3 0 16 16,3-16-15-16,-2-10 4 15,3-4-3-15,-5 2-2 16,-2-3-1-16,0 5 1 0,0 1 0 15,-2 0-5 1,-7 6 5-16,-2 0-3 0,0 5-1 16,2 4 0-16,0 0-7 15,2 4-11-15,3 0-19 16,1 0-20-16,1 6-33 16,2 0-87-16</inkml:trace>
  <inkml:trace contextRef="#ctx0" brushRef="#br0" timeOffset="96639.92">9792 12362 189 0,'0'0'111'0,"0"0"-67"16,0 0-44-16,0 0-2 16,0 0 0-16,0 0 4 15,0 41 5-15,2-10-3 0,7 6 0 16,0-1 7-16,2 0-11 15,0-1 4-15,5 1 15 16,1-5-16-16,-1-7 2 16,-1-4 0-16,1-6-5 15,0-3 4-15,-3-10-4 16,-2-1 0-16,3 0 7 16,-5 0-6-16,-3 0 5 15,-1-14-6-15,-3-2 1 16,-2 2-1-16,0 4 0 15,0 7 0-15,0 0-1 16,0 3 1-16,0 0-7 16,0 0-2-16,0 16 9 0,5 12 7 15,6 8-7-15,9 4 0 16,4 10 6 0,1 4-6-16,4 4 5 0,-5 2 3 15,-1-1-4-15,-6 1 10 16,-5 2-14-16,-6 3 1 15,-3-6 6-15,-3-6-7 16,0-13 0-16,0-13-1 16,0-4 2-16,0-3-6 15,-14 4 3-15,-26 8-74 16</inkml:trace>
  <inkml:trace contextRef="#ctx0" brushRef="#br0" timeOffset="193455.3">13519 14901 112 0,'0'0'24'16,"0"0"-11"-16,0 0-5 0,0 0 27 16,0 0-1-1,0 0-3-15,0 0 0 0,-2-58-14 16,2 48 19 0,0 1-11-16,0 1-3 0,0 4 2 15,0 3-20-15,0 1 5 16,0 0 3-16,0 0-2 15,0 0 8-15,2 19-3 16,9 12-8-16,1 3 17 16,-1 6-22-16,0 4 4 15,2 2 1-15,-4-5 0 16,3 1 8-16,-6-4-12 16,1-2-2-16,-3-9 11 15,0 4-12-15,3-9 0 16,-2 0 1-16,2-4 2 0,-5-10-3 15,0 2 0-15,0-6 0 16,-2-4 0-16,0 2 0 16,0-2 0-16,0 3-1 15,0-3-5-15,0 0-3 16,0 0-17-16,0 0-5 16,0 0 5-16,0 0-28 15,-4-9-33-15,-10 5 32 16,1-2-7-16,2 2-36 15</inkml:trace>
  <inkml:trace contextRef="#ctx0" brushRef="#br0" timeOffset="193919.91">13470 15191 194 0,'0'0'61'0,"0"0"-34"15,0 0-25-15,0 0 11 16,0 0-9-16,0 0 4 16,-17-1-5-16,17 2-2 15,0 13 23-15,13 3 2 16,3 1-8-16,-1 4 9 16,-1-4-23-16,1 0 7 0,1-4 0 15,1-2-7 1,1 1 11-16,-2-2-11 15,2 1-1-15,0-6 20 0,-1 2-15 16,-1 1 2-16,-1-6-6 16,-1 1-2-16,-3-4 4 15,0 0-6-15,-1 0 0 16,-2 0-2-16,-3 0 8 16,-1-7-6-16,2-14 7 15,-4 0 9-15,2-8-5 16,-2 4-11-16,2 1 0 15,-2 4 12-15,0 7-12 16,-2 5 0-16,3-2 1 16,-3 6 0-16,0 1-2 15,2 3-1-15,-2 0-21 0,0 0 1 16,4 0-55-16,0 0-18 16,6 0-37-16</inkml:trace>
  <inkml:trace contextRef="#ctx0" brushRef="#br0" timeOffset="-78899.47">19038 17642 70 0,'0'0'168'15,"0"0"-142"-15,0 0-23 16,0 0-3-16,0 0 11 16,0 0-2-16,0 0-9 15,0 0-1-15,-13 0-11 16,11 4 11-16,0 0-17 0,0-2-11 15,-4 2-49 1</inkml:trace>
  <inkml:trace contextRef="#ctx0" brushRef="#br0" timeOffset="-75477.54">12601 14265 235 0,'0'0'59'16,"0"0"-44"-16,0 0-1 15,0 0 21-15,0 0-7 16,0 0 15-16,-81-104-12 16,64 94-13-16,1 2-5 15,1 6-4-15,-1-2-6 16,-3 4 16-16,-6 0-18 0,-4 27 4 15,-6 8-4-15,-3 13 1 16,5 2 4-16,4 8-6 16,6 1 0-16,10-9 2 15,10-2-2-15,3-8 0 16,0-3 0-16,16-8 0 16,11-6 0-16,8-4-2 15,3-7 2-15,5-10-7 16,-1-2 12-16,0-6-5 15,1-22 5-15,-3-10-3 16,-1-12 1-16,-3-9-3 16,0-15 0-16,-7-2 1 15,-5-6-1-15,-3-1 0 16,-11 2-1-16,-8-1 2 16,-2 3-2-16,0 1-1 15,-6 6 2-15,-7 12-1 16,-1 11 1-16,1 22 0 0,5 14 0 15,0 13 0 1,6 0-3-16,0 4-3 0,2 27 5 16,0 19-2-16,0 24 4 15,-2 20-1-15,-1 13 2 16,3 1-2-16,0-2 0 16,0-6 0-16,0-9 0 15,11-17-1-15,5-16 1 16,7-18-3-16,6-14-3 15,2-10-12-15,2-12-7 0,3-4-16 16,-1 0-1 0,1-14 26-16,-1-16-30 0,-3-6-36 15,-3-7-35-15</inkml:trace>
  <inkml:trace contextRef="#ctx0" brushRef="#br0" timeOffset="-75129.22">13047 14275 286 0,'0'0'52'0,"0"0"-35"15,0 0-6-15,0 0-7 16,0 0-2-16,0 0 9 16,-103 134-11-16,103-96 0 15,0-1 4-15,0-5-4 16,0-9 1-16,10-9-1 0,-1-3 0 16,-1-9-6-16,1-2 6 15,-2 0 0-15,0 0 8 16,1-19 4-16,1-12-8 15,3-9-4-15,-2 4 0 16,-1 5 2-16,-1 18-2 16,-4 0 0-16,2 7 3 15,-1 6-3-15,4 0 0 16,0 0-1-16,4 19 1 16,3 0 19-16,-1 7-19 15,3 1 0-15,2-2 1 16,2-10-1-16,3-3 0 0,2-4-13 15,2-2-15 1,-2-6 3-16,-6 0-72 16,-2-4-21-16</inkml:trace>
  <inkml:trace contextRef="#ctx0" brushRef="#br0" timeOffset="-74781.69">13290 14253 320 0,'0'0'76'0,"0"0"-60"15,0 0-5-15,0 0 31 16,0 0-40-16,0 0-2 16,-7-24 0-16,40 40 1 15,6 4 1-15,3 2-2 0,0 0 0 16,1 1 0 0,-8-3 0-16,-6 1 0 0,-8-3 0 15,-11 5 1-15,-7 0 0 16,-3 2 0-16,-9 3 10 15,-22 2 18-15,-12 2-23 16,-6-4-3-16,0 2-1 16,3-7 0-16,11-12 0 15,14-9-2-15,9-2 0 16,12 0-3-16,0-19-3 16,0-8-22-16,18-3 8 15,16-12-3-15,5-9-34 16,0 10-32-16,-1-5-39 15,-3 8-4-15</inkml:trace>
  <inkml:trace contextRef="#ctx0" brushRef="#br0" timeOffset="-74604.99">13604 14247 157 0,'0'0'74'0,"0"0"-30"0,0 0 8 16,0 0-37-16,0 0-1 16,0 0 8-16,76-6 0 15,-54 31-3-15,1 6 11 16,-2 5-17-16,-5 4 14 15,-1-8-19-15,-1-1-4 16,-1-12-1-16,1-2-3 16,-3-12-7-16,-4 0-34 15,-7-5-47-15,0 0-64 16</inkml:trace>
  <inkml:trace contextRef="#ctx0" brushRef="#br0" timeOffset="-74447.77">13528 14089 396 0,'0'0'24'0,"0"0"-23"15,0 0-1-15,0 0-16 16,0 0-23-16,0 0 8 16,12 20-251-16</inkml:trace>
  <inkml:trace contextRef="#ctx0" brushRef="#br0" timeOffset="-73343.6">14120 14396 414 0,'0'0'36'0,"0"0"-9"15,0 0-23-15,4-111-2 16,-2 67 7-16,0-12 10 16,-2-1 0-16,0 0-19 15,-18-3 0-15,-13-5 3 16,-9-3-3-16,-10 2-1 0,2 6 1 15,1 7 0 1,7 16 6-16,6 8-6 0,14 14 0 16,5 6 3-16,7 9-3 15,8 0 0-15,0 0-2 16,0 20 0-16,25 19 0 16,13 13 2-16,9 18 0 15,9 10 1-15,4 12 0 16,0 3-1-16,1 9 0 15,-11 4 1-15,-5-4 0 16,-9-5-1-16,-9-18 0 16,-12-1 0-16,-9-15 3 15,-3-5-2-15,-3-11 2 16,0-9-2-16,0-19 17 16,-14-2-13-16,-6-15 3 0,-11-4 9 15,-9 0-15-15,-6-23 0 16,3-16-2-16,5-1 2 15,7 3-2-15,8 1 0 16,11 10-10-16,9-4 9 16,3 3-9-16,3 4-23 15,23-8-23-15,10 4-31 16,4-3-56-16</inkml:trace>
  <inkml:trace contextRef="#ctx0" brushRef="#br0" timeOffset="-73183.12">14614 14329 451 0,'0'0'20'16,"0"0"-20"-16,0 0-3 16,0 0-2-16,0 0-13 15,0 0-85-15</inkml:trace>
  <inkml:trace contextRef="#ctx0" brushRef="#br0" timeOffset="-66397.74">18963 17710 137 0,'0'0'6'0,"0"0"-2"15,0 0 5-15,0 0 5 16,0 0-3-16,0 0-8 16,0 0 0-16,-4-2 4 15,4 2-2-15,0 0 9 0,0 0 12 16,0 0-13 0,0 0 2-16,0 0-1 0,0 0-4 15,0 0 4-15,0 0-7 16,0 0-2-16,0 0 16 15,0 0-10-15,0 0 0 16,0 0-1-16,0 0-6 16,0 0 3-16,0 0-7 15,0 0 0-15,0 0 7 16,12 0-4-16,9 6 2 16,-2-2 1-16,6 4-1 15,0-3 3-15,2 0-4 0,-1-1-2 16,0 0 11-1,-1-4-11-15,-5 4-1 0,1-4 0 16,-6 0 0 0,-4 0 5-16,0 0-6 0,-4 0 0 15,2 0 1 1,-5 0-1-16,1 0 0 0,-3 0-1 16,-2 0 1-16,0 0-2 15,0 0-3-15,0 0-2 16,0 0 1-16,0-4-60 15,0-9-35-15,0 0-119 16</inkml:trace>
  <inkml:trace contextRef="#ctx0" brushRef="#br0" timeOffset="-65450.01">19094 17562 208 0,'0'0'52'0,"0"0"-33"15,0 0-18-15,0 0 18 16,0 0 17-16,0 0-21 16,-2 0-2-16,2 0-12 15,0 0 7-15,0 0 6 16,0 0-9-16,0 0 3 16,0 0-5-16,0 0-1 15,0 0 6-15,0 0-7 16,0 0-1-16,6 4 6 15,10 0 5-15,4 2 6 16,2-2-14-16,3 3-2 16,2-1 11-16,0-1-10 15,-1-1-2-15,-2 0 7 0,3 2-6 16,-2-2 6 0,-2 4-7-16,-2-3 0 15,-3 0 4-15,-3-2-4 0,-1 2 0 16,-1-1 3-16,-3 0-3 15,-1-2 4-15,-3 2-4 16,3 0 0-16,0 0 4 16,-2 0-4-16,1-2 0 15,-1-2 0-15,0 4 2 16,-2-4-1-16,-1 0-1 16,-2 5 0-16,-2-5 2 15,0 0-1-15,0 2-1 16,0-2 4-16,0 0 2 15,0 0 5-15,0 0-5 0,0 0-2 16,0 5 14 0,0-5-13-16,0 6 1 0,0 2 1 15,-11 2-5-15,0-2 3 16,0 5-5-16,0 0 0 16,-1 5 11-16,1-4-10 15,0 0 2-15,0 4 1 16,0-2-4-16,4-6 2 15,-2 4-2-15,7-1 0 16,-2-7 3-16,1-3-3 16,3 1 0-16,0 1-1 15,-2 3 3-15,2-3-1 16,0 0-1-16,0-5 0 0,0 4 0 16,0-4 0-1,0 4 0-15,-2-4 0 0,2 1 1 16,0-1 3-16,-2 0-4 15,2 0 0-15,0 0 0 16,0 0 0-16,0 0 0 16,0 0 0-16,0 0 0 15,0 0-3-15,0 0-5 16,0 0-17-16,0 0-12 16,0 0-45-16,0 0-60 15</inkml:trace>
  <inkml:trace contextRef="#ctx0" brushRef="#br0" timeOffset="-62712.24">19940 17409 355 0,'0'0'35'0,"0"0"-35"16,0 0-7-16,0 0 7 15,0 0 0-15,0 0 4 16,0 0 0-16,6 77 4 15,0-41-7-15,0 8 1 0,-1-4 3 16,1 0 0-16,-4 0 5 16,2-3-7-16,0-10-1 15,-4-4 11-15,0-6-13 16,0-1 1-16,0-10 1 16,0-1 0-16,0-2 3 15,0-3-5-15,0 0 0 16,0 0 12-16,0-8 7 15,-18-20-17-15,-5-8 4 16,2-16-4-16,0-7 5 16,8 2-7-16,6 8 0 15,7 11 5-15,0 4-5 16,0 6-1-16,7-2 0 0,6 4 1 16,3 6-4-16,-3 0 2 15,2 6 2-15,-3 4 0 16,1 5 0-16,3-2 0 15,-1 7 0-15,3 0 0 16,-3 0-4-16,4 7 2 16,-6 16-4-16,1 4 3 15,-6 9 6-15,-6 3-3 16,-2 2 5-16,0 0-5 16,0 4 4-16,-10-1-4 15,-7 0 1-15,0-9 1 16,1-2-2-16,3-11 0 15,7-10 0-15,0-2 2 16,6-10-4-16,0 4 2 0,0-4-7 16,0 0 6-16,0 0-9 15,0 0 10-15,10 0 6 16,3 0-3-16,-1 0 0 16,-1 0-3-16,-3 6 0 15,4 6 0-15,1-2 0 16,2-2 0-16,3 2 0 15,3-1 1-15,0-2 0 16,2-2-1-16,6-4 0 16,0-1 1-16,4 0-1 15,0 0 0-15,-4 0 0 16,-2 0 3-16,-4-13-3 16,-6-2 0-16,-3-7 0 15,-5 0 0-15,-5 0 0 0,-4-4 0 16,0 8 0-16,0-4 0 15,-4 8 8-15,-9 0-8 16,-1 1 0-16,3 0 2 16,-1 9-2-16,2 2-5 15,3 2 0-15,1 0 5 16,-6 2-4-16,1 16 4 16,-5 8 0-16,3 4 1 15,2-2-1-15,4-6 0 16,7-4 0-16,0 1 0 15,0-2-1-15,0 1 1 16,7 3 0-16,8-3-2 0,6-1-1 16,0 2-1-16,6-1-8 15,2-5-34-15,2-9-6 16,3-4-60-16</inkml:trace>
  <inkml:trace contextRef="#ctx0" brushRef="#br0" timeOffset="-62131.5">20781 17580 323 0,'0'0'10'0,"0"0"-7"16,0 0-3-16,0 0 5 15,0 0-4-15,-85 112 14 16,65-74-9-16,5-6 1 16,3-10-2-16,7-4-1 15,3-8 6-15,2-5-10 16,0-5 2-16,0 0 6 16,0 0-7-16,0 0 12 15,14-5-1-15,1-13-1 16,4 0-6-16,-2 4-5 0,-3 2 0 15,-1 6 2-15,-2 6-2 16,2-4 0-16,3 4 2 16,4 0-1-16,7 0 3 15,4 10-4-15,2 8 0 16,1-2 12-16,-1 8-11 16,-4 6 1-16,-4 6 17 15,-7 4-10-15,-9 5 2 16,-3 5-3-16,-6-3-6 15,0 8 17-15,-2-3-14 16,-15-6 0-16,-6-1 0 16,-4-10-2-16,-2-6 7 15,-2-4-10-15,-2-8 0 16,-3-11 0-16,5-2 0 16,0-4 0-16,2 0-4 15,4-8-3-15,5-11-6 0,5 2-14 16,1-7-16-16,9-6 5 15,5-6-23-15,0-8-39 16,0-6-95-16</inkml:trace>
  <inkml:trace contextRef="#ctx0" brushRef="#br0" timeOffset="-61764.32">20928 17660 259 0,'0'0'55'0,"0"0"-49"15,0 0-2-15,0 0 10 16,0 0 16-16,0 0-7 16,117 84-11-16,-96-60-1 15,-5-4-3-15,-5 0-6 16,-5-8 17-16,-4-2-15 15,-2-6 5-15,0 0 3 16,0-4 8-16,0 0 10 16,0 0-17-16,-15-11-12 0,-5-14 3 15,5-4-2 1,1-4-2-16,7 3 0 0,5 1 0 16,2 4 0-1,0 6 0-15,0 6 0 0,0 1-3 16,0-2-7-16,15 3-10 15,1 4-32-15,4-1-10 16,2-2-57-16</inkml:trace>
  <inkml:trace contextRef="#ctx0" brushRef="#br0" timeOffset="-61383.96">21331 17768 478 0,'0'0'35'15,"0"0"-30"-15,0 0-5 16,0 0 8-16,0 0-6 15,0 0-2-15,7 0-33 16,-5 0-64-16,2 5-82 16</inkml:trace>
  <inkml:trace contextRef="#ctx0" brushRef="#br0" timeOffset="-17561.4">13883 15075 100 0,'0'0'43'0,"0"0"-12"16,0 0-9-1,0 0 9-15,0 0-6 0,0 0-8 16,0 0-1-16,0 0-8 16,75-23 7-16,-59 18-7 15,4 1 10-15,4-6 4 16,3 2-12-16,-2-2 0 15,2 3-5-15,0-2-5 16,2 3 7-16,2-2-7 16,2 4 0-16,7-5 4 15,4-1-4-15,6 3 0 16,3-3 4-16,5 0-3 16,-1 2 8-16,6-6-8 15,0 6 0-15,4-2 7 0,2 2-7 16,2 2 1-16,5-1-2 15,-3 1 1-15,-2 3 1 16,1-3-2-16,-1 2 0 16,0 0 7-16,5 0-7 15,2-2 1-15,-2 2 0 16,-1-3-1-16,-3 1 3 16,-5 3-3-16,-3-2 0 15,1 1 7-15,-7 3-7 16,0 1 2-16,-10 0-4 15,-2 0 4-15,-2 0 0 0,1 0-2 16,3 0 0 0,4-4 0-16,2 4 0 0,-4-5 0 15,4 5 0-15,0-1 1 16,4-2 0-16,4 2-1 16,5-6 0-16,-1 6-1 15,1 1 1-15,-2-6 0 16,-3 3 0-16,0 0 0 15,1-2 0-15,1 4 0 16,0 1 0-16,-5 0 0 16,-1 0 0-16,-7 0 0 15,-7 0 0-15,-1 0 0 16,-3 0 0-16,-2 3 0 16,1 3 0-16,-4-2 0 0,0 1 0 15,3 0 0 1,2-2 0-16,-1-2 0 0,3-1 1 15,-3 0-1-15,0 3 0 16,1-3 0-16,-5 0 0 16,3 1 0-16,-3 4-1 15,-1-5 1-15,2 0 1 16,-2 4-1-16,1-4 0 16,-2 0 0-16,1 0 0 15,1 0 0-15,-1 0 0 16,6 0 0-16,-2 0 0 15,0 0 0-15,1-4 0 16,0-1 1-16,-1 0-1 0,-1 1 0 16,-3 4-1-16,-3 0 1 15,-4 0 0-15,-5 0 0 16,-4 0 0 0,4 0 0-16,-1 0 0 0,-4 0 0 15,3 0-1-15,1 0 1 16,0 1 1-16,2 2-1 15,1-3 0-15,-4 1 0 16,0 2 0-16,-4 3-1 16,-1 2 1-16,2 1 0 15,-5 1 0-15,-1 7 0 16,1-3 0-16,-3-2-1 16,-1-1 1-16,-2 2 0 15,0-1 2-15,1 2-1 0,1-6 1 16,2 6-2-16,1 3 0 15,-1-2 5-15,2 8-5 16,1-2 0-16,-4 6 3 16,-2 4-2-16,-3 5 3 15,-1 4-4-15,-3-3 0 16,0 7 7-16,0-8-2 16,0 4-4-16,0-6-1 15,0-1 1-15,0-2-1 16,-3-9 0-16,3 0 0 15,0-3 2-15,0-10-2 16,0-1 0-16,0-4-1 16,0-4 1-16,0 0-1 0,0 0 1 15,0 0 0-15,0 0 10 16,0 0-5-16,-7-12-4 16,-6 3 3-16,-2-6-4 15,1 3 6-15,-1 2-6 16,-3-6 0-16,3 6 2 15,1 0-2-15,5 2 0 16,-1-1 5-16,2 5 3 16,-1-9 2-16,-5 5-10 15,1-2 0-15,5 1 8 16,1 3-4-16,0-1 1 16,5 3 3-16,2 2 0 15,-3 2 5-15,3-4-10 0,-2 0-1 16,0 4 10-16,0 0-11 15,0 0 1-15,2 0 1 16,0 0-2-16,-2 0 2 16,2 0-3-16,0 0 0 15,0 0-3-15,0 0 3 16,0 4 0-16,8 9 2 16,11-3-1-16,-2 7 1 15,7-3-2-15,1-2 0 16,2 4 1-16,0 0-1 15,-3-1 0-15,0-2-1 16,-1-1 2-16,-1 3-1 0,-2-8 0 16,0-1 0-1,-1-2-2-15,-4 0 2 0,-5-4-2 16,2 0 2-16,-3 0 0 16,2 0-2-16,0-21 5 15,0-4-3-15,3-5 8 16,-3-4-8-16,2 0 0 15,3 4 0-15,-1 0 1 16,-1 6-1-16,-1 1 0 16,-4 7 0-16,-2 2 0 15,-3 5 0-15,-2 4 0 16,-2 2-1-16,0 0-2 0,0 1 0 16,0 2-23-1,0 0-56-15,-2 0-93 0</inkml:trace>
  <inkml:trace contextRef="#ctx0" brushRef="#br0" timeOffset="152015.74">24205 3946 59 0,'0'0'22'0,"0"0"-22"0,0 0-3 15,0 0 3-15,0 0 21 16,0 0-9-16,0 0-3 16,0-8-5-16,2 6-3 15,5 0 6-15,-1-2 0 16,0 2-1-16,-4-2 16 16,0 0-20-16,-2 0-1 15,2-3-1-15,2-2 1 16,-1 1 1-16,1 0-2 15,-4 0 0-15,2 3 4 16,-2 5-1-16,0-1-3 16,0 1 16-16,0 0 4 0,0 0-3 15,0 0-17-15,0 0 4 16,0 0 7-16,0 0-10 16,0 0 1-16,0 8 0 15,-2 10 0-15,-5 7 4 16,-1 4-6-16,-6 7 0 15,1 4 14-15,-1 2-10 16,1 8-4-16,0 3 8 16,-1 5-2-16,1-1 4 15,-1 3-10-15,6 1 2 16,-3-5 5-16,-1-2-7 16,1 2 0-16,0 1 1 15,-2-1 0-15,0 0 2 16,-1-4-3-16,3 1 0 15,-1-5 7-15,6-1-7 0,-1 2 0 16,-1-5 3-16,0 5-2 16,0-5-1-16,-1 0 0 15,3 1 0-15,-4-2 2 16,3 1-2-16,-1-2 0 16,1-4 1-16,-2-5-1 15,2-8 3-15,1-6-3 16,1-2 0-16,1-5 3 15,4-4-3-15,-2 0 0 16,2 0 1-16,0 2-1 16,0 2 0-16,0-1 0 15,0-2 0-15,0-1 0 0,0 2 0 16,0 0 0 0,0 3 0-16,0-1 0 0,0 2 2 15,0 2-2-15,0-2 0 16,0 0-2-16,0-2 2 15,4-2-2-15,5-2-1 16,2-2 3-16,3-2-3 16,-1 4 1-16,5-1 2 15,-1 5 6-15,3-4-6 16,5 1-4-16,0-1 4 16,4-2 4-16,2-2-3 15,2 0-1-15,7-4 0 16,4 0 10-16,8 0-10 15,6 0 0-15,4 0 3 16,5-2-3-16,2-2 2 0,5 0-2 16,1 2 0-16,8 0 5 15,0-2-5-15,-4 0 0 16,4-2 3-16,-5-3 2 16,-4 2 2-16,-8 0-1 15,-8 0-4-15,-4 3 22 16,-3 2-23-16,0 2-1 15,3 0 4-15,6 0-1 16,7 2 3-16,6 5-6 16,10 0 0-16,2-3 7 15,6-4-7-15,7 0 0 16,2 0 2-16,-2 0 2 0,-2-11-4 16,-9 8 0-16,-7-1 0 15,-7 2 1-15,-6 2-1 16,-2 0 0-16,-5 0 1 15,-2 0-1-15,2 0 1 16,-2 2-1-16,2 2 0 16,-2-2 2-16,3-1-2 15,-3 2 0-15,0-2 3 16,6-1-3-16,5 0 2 16,-2 0-2-16,2 0 0 15,-5 0 1-15,-4 0-1 16,-2 0 0-16,5 0 0 15,4 0 1-15,6 0 6 16,5-1-7-16,3 1 0 0,-1 0 9 16,-7 0-9-16,0 0 0 15,-3 0 2 1,-5 6-1-16,-7 3 1 0,-5 2-2 16,-4-1 0-16,0 0 0 15,-2 1 0-15,-2-3 0 16,1-2 4-16,3 0-3 15,4-3 1-15,5-3-2 16,2 0 0-16,3 0 3 16,1 0-3-16,1 0 0 15,-5 6 1-15,0 2-1 0,-4 0 0 16,-2 0-1 0,0 0 1-16,-2 0-1 0,4-2 1 15,7-2 0-15,5 0 4 16,11-4-4-16,6 0 0 15,2 0 0-15,-10 0 0 16,-10 0 0-16,-9 0 0 16,-16 0 0-16,-5 0-2 15,-8 0 4-15,0 0-4 16,2 2 1-16,0 2 1 16,4 1 1-16,3-4-1 15,2-1 0-15,3 5 2 16,1-2-2-16,1 2 0 0,1 2 0 15,-4 3 0 1,3 0 0-16,2 2 0 0,-2-2 0 16,1-2 1-16,-1-4-1 15,4-2 2-15,4-2-2 16,-1 0 0-16,-2 0 0 16,-4 0 0-16,-7 0 0 15,1 0 1-15,-1 0-1 16,1 0 0-16,-3 3 0 15,6-2 0-15,1 3 0 16,1 0 0-16,0 1 0 16,-3-1 0-16,-6-2 0 0,0-1 1 15,-1 5-1 1,1-1 0-16,1-4-1 16,-3 2 1-16,-3-3 0 15,4 0 2-15,2 0-2 0,-2 0 0 16,3 0 0-16,-3 0 0 15,1 0 0-15,-7-3 0 16,0-1 0-16,-7 1 1 16,-1 0-1-16,-4 0 1 15,1-2-1-15,0 4 0 16,0-4 1-16,4 3-1 16,-2-4 0-16,0-2 2 15,-3 2-2-15,-1 1 1 16,-5 0-1-16,1 1 0 15,-3 1 3-15,-3 0-3 0,-2 0 0 16,-1 0 1-16,2-1 6 16,-1 0 10-16,1-4 4 15,3-4-17-15,4-4 20 16,-1-4-23-16,2-4 14 16,-2-4-1-16,7-4-9 15,0-4 0-15,4-4-5 16,0-2 7-16,1-5-1 15,-5 0-6-15,-5-6 0 16,-5-1 2-16,0-4-1 16,-4 2-1-16,-2 2-1 15,0 2 1-15,-2 4-2 0,0-1 2 16,0 1 0 0,0-2 2-16,0-4-2 0,0 0 1 15,0-6-1-15,0 0 0 16,0-1 0-16,11-5 0 15,1 4-1-15,-1 4 1 16,-3 0 0-16,-1 3 0 16,0-2 0-16,-2 6 0 15,-5 2-1-15,0 8 1 16,0 3-1-16,0 8 1 16,0 4 0-16,0 2 0 15,0 1 0-15,0 3 0 16,0-1-2-16,0-8 2 15,0-2-1-15,0-5 0 16,0 3 1-16,0 9 0 0,0 6 0 16,2 4 1-16,0 2-3 15,-2 0 2-15,2 2-2 16,0-2-2-16,0 0 4 16,1-2-4-16,-1 0 1 15,-2-1 3-15,0 4-10 16,0-2 10-16,0-1-9 15,0 2 6-15,-9 1-5 16,-2 1 3-16,-3-1-4 16,4 5 9-16,-9-1-14 15,2 1 14-15,-1 1-5 0,1 0 4 16,-4 2 1-16,1 2 0 16,0-2-3-16,-2-1 3 15,-3 4-4-15,-2-4 4 16,3 1 0-16,-2 0 1 15,-1-1-1-15,0 2 1 16,-2-2-1-16,-2 1 0 16,-3 0 0-16,-1 1 0 15,2 2 0-15,-6 0 1 16,1 0-1-16,-6 0 0 16,-5 0 0-16,-5 0 0 15,-2 0-1-15,-6 0 1 16,-1 0 0-16,-1-1 1 15,-3-2-1-15,3-1 0 16,-5 0 0-16,0 4 1 0,-3 0-1 16,-3 0 0-16,-6 0 0 15,-4 0 0-15,-8 2 0 16,-3 2 0-16,0 2 0 16,5-6 0-16,6 0-1 15,8 0 1-15,3 0 0 16,14-8 2-16,9 0 0 15,9 0-2-15,7 1 0 16,7 3 1-16,2 1 3 16,-1-1-4-16,-5 3 0 15,-3-1 0-15,-8 2 0 0,-3-3 0 16,-6 3 0 0,-4 0 1-16,-2 0-1 0,-4 0 0 15,-5-2 0-15,-4 2 1 16,5 0-1-16,-4 0 0 15,3 0-1-15,5 0 2 16,-1 2-1-16,3 3 0 16,4-4 0-16,3 3 0 15,2-1 0-15,5 1 0 16,1 3-1-16,0-5 2 16,5-2-1-16,2 2 0 15,-2-2 0-15,2 2 0 16,-2 0 0-16,-2 0 0 15,0 2 0-15,-1 0 0 16,-3 1 0-16,-4-2 0 0,1 0 0 16,-2-1 0-16,2-1 0 15,0-1 0-15,0 0 0 16,3 0 1-16,-4 0-1 16,5 0 0-16,3 0 0 15,4 0 0-15,3 0 0 16,2 0 0-16,1 3-1 15,1-2 2-15,-3-1-1 16,-2 0 0-16,-1 0 0 16,-5 0 0-16,-3 2 0 15,-4-2 0-15,-7 4-1 16,-4 2 2-16,-7 5 0 16,-4 0-1-16,4-2 0 15,4-3-1-15,13-5 1 0,7-1 0 16,7 0-1-16,5 0 2 15,4 0-1-15,1 0 0 16,2 0 0-16,-3 0-1 16,-2 2 1-16,-7 2 0 15,-7 3 0-15,-10 3 1 16,-10 1-1-16,1 0 0 16,0-2 0-16,7 0 0 15,5-4 0-15,6 2 0 16,6-4 0-16,6 0 0 15,8-3 1-15,6 0-1 0,0 0 0 16,1 0 0-16,-6 0 0 16,-8 0 0-16,-9 3-1 15,-11 6 2-15,-9-2-2 16,-3 4 1-16,1-4 0 16,4 3 1-16,2-1-1 15,5-3 0-15,4-2-1 16,3 0 2-16,3-2-1 15,6-2 0-15,1 2 0 16,1-2 1-16,0 0-1 16,2 0 0-16,-1 0-1 15,3 0 2-15,0 0-2 0,2 0 1 16,1 0 0 0,-1 0 0-16,3 0 0 0,-1 0 0 15,1 0-1-15,1 0 2 16,-3 0-1-16,-3 0 0 15,-5 0 0-15,-2 0 0 16,-6 6 0-16,0 3 0 16,-1-1-1-16,-1 1 2 15,7-1-1-15,0 0 0 16,4-6 0-16,6 0 0 16,3-2 0-16,-1 2 0 15,5 3 0-15,1-2 1 16,-4 4-2-16,5 0 1 15,-5 1 0-15,2 0 1 16,-6 2-1-16,-4 1 0 16,-3-4-1-16,3 0 2 0,2 2-1 15,4-5 0-15,3-2 0 16,5 0 0-16,-2-2 0 16,6 0 0-16,2 0-1 15,4 0 3-15,1 0 0 16,4 0-2-16,2 0 0 15,0 0 0-15,0 0 0 16,0 0 0-16,0 0-1 16,-3 0 2-16,-3 0-1 0,-10 0 0 15,-1 0 0 1,-4 0 0-16,1 0 0 0,-3-2 0 16,6-4-1-16,-1 2 2 15,1-1 1-15,0 1-2 16,5 3 0-16,0-1-2 15,5 1 2-15,5 1 0 16,0 0-1-16,0 0 2 16,2 0 1-16,0 0-2 15,0 0 0-15,0 0-2 16,-2 0 2-16,-3 0 0 16,-1 0 0-16,-8 0 0 15,-3 0 2-15,-4 0-2 16,-3 0 0-16,-1 0-2 15,-4 0 2-15,0 0-7 16,3 0-17-16,1 4-36 0,9 3 27 16,12-3-12-16,4 0-14 15,0-4-92-15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3-04-17T12:13:24.0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8703 4584 334 0,'0'0'3'16,"0"0"-3"-16,-148 92 4 16,119-59-4-16,9-8 0 15,9-11 0-15,11-8 0 16,0-1 0-16,0-3-10 16,15 7 10-16,-1-1-1 0,-1 6-23 15,-1 3-92-15</inkml:trace>
  <inkml:trace contextRef="#ctx0" brushRef="#br0" timeOffset="302.51">7806 6100 342 0,'0'0'1'16,"0"0"-1"-16,-104 106 2 16,87-64-2-16,-2 2 0 15,-3 6-2-15,5 2 2 16,-4 7-2-16,-1 1 2 15,2 0-1-15,-2 2-2 16,-1-6-13-16,6-2-47 16,1-6-5-16</inkml:trace>
  <inkml:trace contextRef="#ctx0" brushRef="#br0" timeOffset="519.91">7156 7999 225 0,'0'0'19'16,"-27"142"-18"-16,12-72 1 15,-1-3-1-15,-2-3 0 16,0-5 4-16,3 0-1 16,-3 3 7-16,-2-2 7 15,2-1-17-15,0-4 0 16,1-4-1-16,1-5-14 15,7-2-47-15</inkml:trace>
  <inkml:trace contextRef="#ctx0" brushRef="#br0" timeOffset="761.15">6862 9882 273 0,'0'0'4'15,"0"140"-4"-15,0-54 0 16,7 6 2-16,-3 1-2 16,-4-1 0-16,0-1 1 15,0 2-1-15,0-5-1 16,2-5 0-16,10-11 1 16,1-8-4-16,7-8 3 15,4 1 0-15,5-3-22 16,5 2-42-16,2 9-28 0</inkml:trace>
  <inkml:trace contextRef="#ctx0" brushRef="#br0" timeOffset="988.82">7660 12106 302 0,'0'0'18'15,"29"147"-14"-15,-18-63 2 16,2-11-6-16,-2-17 0 0,12-11 0 16,8-12 1-16,11-2-2 15,12-9-1-15,10-4-6 16,9-8 7-16,10-2-12 16,6 2-22-16,3 0-47 15</inkml:trace>
  <inkml:trace contextRef="#ctx0" brushRef="#br0" timeOffset="1210.94">8827 12934 138 0,'0'0'32'0,"142"78"-26"15,-70-32-6-15,4 0 0 16,4-4 10-16,6 5-4 16,20 3 16-16,10 5-16 15,11 8 1-15,4-2 1 0,2-2-2 16,2-9-5-1,-9-8 9-15,-3-6-5 0,-14-1 15 16,-4-2-9-16,-1 2-5 16,-2-3-3-16,4-6-3 15,-2-2-12-15,6-6-44 16</inkml:trace>
  <inkml:trace contextRef="#ctx0" brushRef="#br0" timeOffset="1454.74">12477 13784 22 0,'0'0'231'0,"0"0"-202"15,0 0-29-15,78-107 0 16,-40 57 13-16,4 2-13 15,-5 6 3-15,-6 8-3 16,-6 2 0-16,-2-2-1 16,1-8-2-16,-1-6-5 15,3-1-3-15,-1 2-69 16</inkml:trace>
  <inkml:trace contextRef="#ctx0" brushRef="#br0" timeOffset="1649.92">13268 12490 416 0,'0'0'23'16,"0"0"-23"-16,0 0-6 15,35-113 6-15,5 62-1 16,12-5-2-16,4 0-66 15,-6 0-75-15</inkml:trace>
  <inkml:trace contextRef="#ctx0" brushRef="#br0" timeOffset="1850.58">13908 11336 229 0,'0'0'17'16,"29"-105"-17"-16,-14 56-2 16,9-2 2-16,5-13 0 15,7 0 2-15,-5 1 1 16,-8 7-3-16,-6 9-8 16,-3 0-38-16</inkml:trace>
  <inkml:trace contextRef="#ctx0" brushRef="#br0" timeOffset="2072.02">14473 9812 259 0,'0'0'0'16,"0"0"-10"-16,9-144-1 15,9 89 11-15,5-1 7 16,2 4-3-16,-2 0-2 16,-1 3-2-16,1 1-6 15,-1-2-24-15,0 0-85 16</inkml:trace>
  <inkml:trace contextRef="#ctx0" brushRef="#br0" timeOffset="2275.6">14749 8851 187 0,'0'0'0'15,"0"0"0"-15,125-108 9 16,-73 64 27-16,-2-6 1 16,-2 2 6-16,-9 9-22 0,-7 5-9 15,-8 7-7 1,-3 4-4-16,-11 5-1 0,-5 2-48 15,-1 0-154-15</inkml:trace>
  <inkml:trace contextRef="#ctx0" brushRef="#br0" timeOffset="2464.36">15649 7872 316 0,'0'0'0'0,"0"0"-1"16,36-106-1-16,-24 68 2 15,5-6-1-15,10-7-1 0,0 0-34 16,6 1-102-16</inkml:trace>
  <inkml:trace contextRef="#ctx0" brushRef="#br0" timeOffset="2669.6">16048 6684 206 0,'0'0'111'0,"-11"-131"-98"16,7 83-12-16,-3 6 6 15,0 1 11-15,7 4 5 0,0 0-23 16,0 0-3-16,0 2-7 15,4-3-21-15,4-6-2 16,-2-2-67-16</inkml:trace>
  <inkml:trace contextRef="#ctx0" brushRef="#br0" timeOffset="2843.52">15913 5494 450 0,'0'0'0'0,"0"0"0"16,-101-106-2-16,75 62-16 0,-3-15 17 15,8 2-5 1,8-10 6-16,4-2-26 0,9 6-57 16</inkml:trace>
  <inkml:trace contextRef="#ctx0" brushRef="#br0" timeOffset="3010.5">15277 4572 360 0,'0'0'48'0,"-133"-61"-45"16,86 35-3-16,7-7-15 0,7-2-10 15,1 2 25 1,-3-2-5-16,2 5-122 0</inkml:trace>
  <inkml:trace contextRef="#ctx0" brushRef="#br0" timeOffset="3210.21">13952 3994 470 0,'-158'-2'0'15,"8"2"0"-15,17 0-7 16,4 0-36-16,-3 0-40 16,-2-18-100-16,12-2 140 15,12-2-43-15,6 6 86 16,-6 13-6-16</inkml:trace>
  <inkml:trace contextRef="#ctx0" brushRef="#br0" timeOffset="3416.02">10305 4253 348 0,'-145'0'10'16,"6"18"-10"-16,1 0-9 16,5-2-43-16,1 0 37 15,11-3 12-15,19-6 3 0,13 1 0 16,14-2 7-1,8 2-5-15,7-2-2 0,8 1-3 16,7-5-222-16</inkml:trace>
  <inkml:trace contextRef="#ctx0" brushRef="#br0" timeOffset="3558.09">8547 4534 9 0,'0'0'356'15,"-185"56"-346"-15,113-16-10 16,12 0 3-16,6-6-9 16,8-6-23-16,17-20-196 0</inkml:trace>
  <inkml:trace contextRef="#ctx0" brushRef="#br0" timeOffset="5286.74">16247 13422 448 0,'0'0'1'0,"0"0"-2"0,0 0-32 15,0 0-47-15,0 0-88 16</inkml:trace>
  <inkml:trace contextRef="#ctx0" brushRef="#br0" timeOffset="5477.91">15859 13385 456 0,'0'0'15'16,"-123"-20"-21"-16,72 20 6 15,9 0-7-15,2 0-10 0,4-16 10 16,12-8 0 0,6-8-38-16,9 0-56 0</inkml:trace>
  <inkml:trace contextRef="#ctx0" brushRef="#br0" timeOffset="5687.01">15153 13178 408 0,'0'0'3'0,"0"0"-6"0,-138-1 2 16,113 1-7-16,5 0-9 15,-1-5 11-15,2-3 6 16,-1-3-2-16,-1-2 2 16,2 3-24-16,1 2-97 15</inkml:trace>
  <inkml:trace contextRef="#ctx0" brushRef="#br0" timeOffset="5860.83">14404 13401 327 0,'0'0'6'0,"0"0"-6"0,0 0-14 15,-127 48 5 1,103-44-29-16,1-4 27 0,5 6-6 16,1 1-59-1</inkml:trace>
  <inkml:trace contextRef="#ctx0" brushRef="#br0" timeOffset="6026.6">13916 13541 246 0,'0'0'14'0,"0"0"-14"16,0 0 0-16,-133 28-2 16,94-22-1-16,2-6 3 0,7 0 0 15,8 0 0 1,7-14-3-16,4 0-28 0,1-2-23 15,2 6-75-15</inkml:trace>
  <inkml:trace contextRef="#ctx0" brushRef="#br0" timeOffset="6179.41">13176 13669 340 0,'0'0'12'0,"0"0"-9"15,0 0 2-15,-120 18-5 16,111-18-7-16,7 0-1 0,2 0-57 16,0-19-164-1</inkml:trace>
  <inkml:trace contextRef="#ctx0" brushRef="#br0" timeOffset="6356.59">12693 13753 309 0,'0'0'8'0,"0"0"-8"15,0 0-24-15,0 0-25 16,-127 38 24-16,109-38 25 16,2 0 0-16,6 0-8 15</inkml:trace>
  <inkml:trace contextRef="#ctx0" brushRef="#br0" timeOffset="6541.13">11959 13894 366 0,'0'0'8'0,"0"0"-8"15,0 0-10-15,0 0 10 16,0 0-4-16,0 0 4 15,-44 10 0-15,44-4-43 16,2 2-49-16,7 7-38 16</inkml:trace>
  <inkml:trace contextRef="#ctx0" brushRef="#br0" timeOffset="6722.25">11793 14432 190 0,'0'0'2'16,"0"0"-2"-16,-92 130 0 16,72-92-38-16,7 1 27 15,4-4 11-15,9 3 8 16,0-2-4-16,3-4-4 16,16 3-19-16</inkml:trace>
  <inkml:trace contextRef="#ctx0" brushRef="#br0" timeOffset="6866.85">11913 15304 303 0,'0'0'13'0,"0"0"-13"16,-33 146-1-16,29-92-52 15,4-1-101-15</inkml:trace>
  <inkml:trace contextRef="#ctx0" brushRef="#br0" timeOffset="7071.65">12212 16343 234 0,'0'0'1'0,"-7"130"4"16,7-68-5-16,7 1 2 15,10-6-2-15,2-3 0 16,0-5 0-16,6-5-3 16,1-9 2-16,6-12-44 15,1-9-97-15</inkml:trace>
  <inkml:trace contextRef="#ctx0" brushRef="#br0" timeOffset="7270.07">12530 17137 63 0,'0'0'37'15,"0"117"-5"-15,0-72-6 16,0-5 2-16,0-10 14 16,9-7-31-16,7-2 7 15,-1-3-6-15,3 0-3 16,0-4-9-16,2 0 2 16,3-2-8-16,0 3 1 15,6-2 5-15,0-4 0 16,5 1-18-16,2-7-27 15,4 6-67-15</inkml:trace>
  <inkml:trace contextRef="#ctx0" brushRef="#br0" timeOffset="7438.03">13475 17798 255 0,'0'0'37'0,"0"0"-27"16,115 72-7-16,-72-45-3 15,6-6-2-15,11-14 2 16,12-5 0-16,5-2-2 16,2 0-45-16,-6 2-112 15</inkml:trace>
  <inkml:trace contextRef="#ctx0" brushRef="#br0" timeOffset="7631.52">15126 18054 248 0,'0'0'1'0,"0"0"-2"16,124-5 1-16,-78 12 0 16,8 0 6-16,9-7-6 15,11 0-5-15,11-14-13 16,-1-4-95-16</inkml:trace>
  <inkml:trace contextRef="#ctx0" brushRef="#br0" timeOffset="7869.96">16788 17914 330 0,'0'0'26'0,"0"0"-25"15,0 0-1-15,164 27 0 16,-108-27-1-16,-2 0 2 16,-7 10-2-16,-3 12 1 15,-2-8 0-15,3-6 0 16,4-8 0-16,2 0-4 16,5-8 0-16,2-6 1 15,-2 0-40-15,7 2-66 0</inkml:trace>
  <inkml:trace contextRef="#ctx0" brushRef="#br0" timeOffset="8040.94">18307 17929 274 0,'0'0'35'0,"0"0"-29"16,0 0-5-16,150-23-1 15,-97 23 3-15,5 0 0 16,5-5 13-16,-3-13-16 15,-12 2 0-15,-11 5-1 16,-8 11-15-16,-10 0-96 16</inkml:trace>
  <inkml:trace contextRef="#ctx0" brushRef="#br0" timeOffset="8268.5">19703 17830 242 0,'0'0'7'0,"0"0"-7"16,116 18-70-16,-43-18 70 16,16 0 59-16,2-19-26 15,-4-26-31-15,-9-3-2 16,-5 4-29-16,-5 8 22 0,-8 10-21 15</inkml:trace>
  <inkml:trace contextRef="#ctx0" brushRef="#br0" timeOffset="8373.76">20808 17486 59 0,'0'0'157'15,"0"0"-157"-15,0 0-109 16</inkml:trace>
  <inkml:trace contextRef="#ctx0" brushRef="#br0" timeOffset="8623.18">21452 17201 434 0,'0'0'81'16,"0"0"-74"-16,0 0-14 16,6-134 1-16,25 79-36 15,-2 1-55-15,-7 10-64 0</inkml:trace>
  <inkml:trace contextRef="#ctx0" brushRef="#br0" timeOffset="8826.74">21405 16131 288 0,'0'0'24'16,"0"0"-21"-16,-29-141-3 16,29 88-20-16,0 8-33 0,-3 5-54 15</inkml:trace>
  <inkml:trace contextRef="#ctx0" brushRef="#br0" timeOffset="8979.79">21209 15370 80 0,'0'0'139'16,"0"0"-76"-16,0 0-32 15,-58-104-31-15,58 72-19 16,0-9-22-16,0-3-5 16,0-3-7-16,2-1-25 15</inkml:trace>
  <inkml:trace contextRef="#ctx0" brushRef="#br0" timeOffset="9161.16">21004 14656 182 0,'0'0'18'0,"0"0"-12"16,0 0-4-16,-63-122 10 15,52 90 12-15,0-2 10 16,-2 3-23-16,-8 8-11 15,-3-4 0-15,-2 1-41 16,1 2-15-16</inkml:trace>
  <inkml:trace contextRef="#ctx0" brushRef="#br0" timeOffset="9527.99">20553 14043 231 0,'0'0'1'0,"0"0"-1"16,0 0 9-16,-55-104 8 16,35 99 16-16,4 1-21 15,-2-2-10-15,4-6 3 16,4-6-5-16,3-8 0 16,1-6 7-16,-4-4-4 15,2 2-1-15,-3 0-2 0,3 5-17 16,8 3-44-16,-2 8 15 15,-2 6-19-15,-5 9 44 16,-7 3 21-16,3 0 14 16,0 0 3-16,-5 0 14 15,0-7 9-15,-2-3-27 16,-2-2-9-16,-1 0 18 16,2 2-22-16,-4 3 0 15,2-2 0-15,1 5-4 16,2 0 1-16,4-7-8 15,8-6-22-15,1-5-11 16</inkml:trace>
  <inkml:trace contextRef="#ctx0" brushRef="#br0" timeOffset="9704.67">19983 13240 93 0,'0'0'258'0,"0"0"-221"16,0 0-36-16,-125-24 14 15,107 15 15-15,5-8-16 16,5 4 16-16,-2-2-7 16,4 1-23-16,-5 5 0 15,-7-2-64-15,-7 5-58 16</inkml:trace>
  <inkml:trace contextRef="#ctx0" brushRef="#br0" timeOffset="9899.36">18862 13160 457 0,'0'0'0'16,"0"0"-60"-16,-127 2 14 15,100 0 22-15,10-2 19 16,8 0 2-16,0-10-21 15,0 6-246-15</inkml:trace>
  <inkml:trace contextRef="#ctx0" brushRef="#br0" timeOffset="10100.62">18089 13212 374 0,'0'0'2'0,"-123"-9"-4"16,65 9 0-16,5 0 0 16,8 0-10-16,16 0 12 15,10-7-6-15,5 1-3 16,1 2-21-16,-1 4-46 16,1 0-28-16</inkml:trace>
  <inkml:trace contextRef="#ctx0" brushRef="#br0" timeOffset="10255.06">17140 13378 68 0,'0'0'164'16,"0"0"-164"-16,0 0-1 15,-136 3-18-15,109-3 9 16,10 0-36-16</inkml:trace>
  <inkml:trace contextRef="#ctx0" brushRef="#br0" timeOffset="10412.44">16447 13479 244 0,'0'0'57'15,"0"0"-57"-15,0 0-14 16,-125 36-12-16,96-24 3 15,5-6 23-15,-1 2 0 16,1 10-112-16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3-04-17T12:21:00.2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12691 16571 221 0,'0'0'43'0,"0"0"-33"15,0 0-10-15,0 0 0 16,0 0 6-16,0 0 22 15,0 0-24-15,0 0 6 16,-3-46-2-16,3 27-5 16,0 8 10-16,0 1 4 15,5 10-7-15,-3 0 9 16,0 0-17-16,0-4 0 16,2-4 5-16,2 2-3 15,0-2 1-15,3-2-5 0,-3 2 1 16,4-2 1-1,1-3-2-15,-3 0 0 0,6-5 2 16,-5 5-2-16,0-5 0 16,0 9 0-16,0-5 2 15,-1 5-2-15,-1 6 0 16,2-6 0-16,0-1 0 16,0-2 0-16,2-2 0 15,0-8 0-15,-2 8 0 16,1 0 0-16,-2 2 0 15,-1 6 0-15,1-8 2 16,2 1-2-16,1 5 0 16,-3-1 0-16,4 1 0 15,-3 6-2-15,-1 0 2 16,2 0-2-16,1 2 2 0,-1-4 2 16,2 0-2-1,1-7 0-15,3 9 0 0,-1-11 2 16,4 3-2-16,0 2 0 15,-3 2 0-15,3 1 0 16,2 5 0-16,-3-3 0 16,4-1 0-16,-2 0 0 15,0-2 0-15,2-2 0 16,3-2 1-16,-3 1-1 16,-1-4 0-16,-2 5 0 15,2-2 0-15,-6 6 1 16,5-6-1-16,-2 2 0 15,2 4 1-15,2-9-1 16,-4 8 0-16,-2 0 0 0,2 1 0 16,-3 0 3-16,3 3-3 15,-1-4 0-15,-1-2 3 16,5 1-3-16,-4-3 2 16,8 5-2-16,2-6 0 15,0 2 0-15,2 1 0 16,0 1 0-16,-6 1 0 15,0 5 0-15,-3 0 0 16,-2-6 0-16,-2 0 0 16,-1-4 0-16,-1-3 0 15,-1-2 0-15,-5 3 1 16,4 2 0-16,-6-3 2 16,1 0-3-16,-1-5 1 0,2 1 4 15,0 0-5-15,1 1 0 16,-2 0 8-16,2 2-4 15,0-4 1-15,-1 0-2 16,2 0-3-16,1-1 16 16,-3-1-15-16,4 5 3 15,-5-3 1-15,1 0-2 16,-3 0 0-16,1 1 3 16,-1 3-5-16,-2 0 14 15,-1 3-13-15,-2 2 1 16,0 3 3-16,0-4-2 15,0 2-1-15,0-5-3 16,0 0 1-16,0-1 2 16,0-3-3-16,0-4 0 15,0-4 2-15,2 0 2 0,2-1-2 16,3-2-2-16,-3 0 1 16,0 2 1-16,-1-1-2 15,0 5 0-15,-3 8 1 16,0 0 0-16,0 2 2 15,0 2-3-15,0-8 1 16,-3-8 11-16,-4 2-12 16,1-1 2-16,-1 2 3 15,1 0-3-15,1 2 4 16,0-2-6-16,1 6 3 0,-1-1 1 16,-1 2-4-1,2 2 0-15,-3 4 2 0,0-4 0 16,-2 5-2-16,0-4 0 15,0-5 0-15,2-3 1 16,1 1-1-16,-1-2 0 16,1 4 1-16,-2-4-1 15,0-6 1-15,-1 0-1 16,3 4 0-16,-2 3 1 16,0 8-1-16,1 7 0 15,-1-6 4-15,-2 6-2 16,-1-6 5-16,0 0-7 15,-3 2 0-15,1-2 2 16,0-1-2-16,0-3 0 0,-3-2 0 16,3-1 0-16,-1 1 1 15,-1 1-1-15,-2 8 0 16,2-5 0-16,1-3 0 16,-1 1 0-16,2 0 2 15,-3 2 5-15,-2 6-3 16,3 2-4-16,-1 3 0 15,-1 0 5-15,-2-3-5 16,2 0 0-16,-3-2 2 16,-1 0-2-16,0 2 1 15,0-1-1-15,1 2 0 16,1 4-3-16,-2-2 3 16,-1 1 0-16,-4 2 1 15,1 0 0-15,-2 0 0 16,0 0-1-16,0 0 0 0,3 0 4 15,-3 0-4 1,5 0 0-16,4 0 0 0,1 0 0 16,-1 0 0-16,-3 0 0 15,4 0 0-15,-6 0-1 16,-1 0 1-16,-1 0-5 16,-1 0 4-16,-3 0 2 15,2 5 0-15,-2 2-1 16,4 0 0-16,3 2-3 15,2-5 3-15,-2 0 0 0,2 2 4 16,-2 2-4-16,2-6 1 16,-3 4-1-16,4-3 0 15,-4-2 0-15,1 1 0 16,-1 2 0-16,-1 0 1 16,-5 2-1-16,-2 2 0 15,-2 2-1-15,4-1 1 16,0-3 1-16,4-5-1 15,2 1 0-15,3-2 0 16,3 3 1-16,-2-3-2 16,4 0 1-16,-3 0 0 15,1 0-1-15,-1 0 1 16,-5 5 0-16,4 3-1 16,-6 5 0-16,0-1 0 15,-2 0 0-15,-2-3 1 0,0 5 0 16,-2-4 0-16,0 2 0 15,4 1 0-15,8-5 0 16,0-2 0-16,7-3 0 16,0-2 0-16,1-1 0 15,0 3 0-15,-3-3 0 16,-1 4 0-16,-5 2 0 16,-5 3 0-16,1 1-1 15,0 2 1-15,1-6 1 16,7 0-1-16,1-5 0 15,2-1 0-15,3 0 0 16,-3 0 0-16,2 0 0 0,2 0 0 16,0 0 0-1,3 0 0-15,-6 0 0 0,1 5 0 16,-7-4 0-16,3 8 0 16,-3 3 0-16,-2-3 0 15,0-1 0-15,2-2 0 16,3-1 0-16,4-1 0 15,1-4 1-15,4 4-2 16,1-4 1-16,-1 0 0 16,-1 0 1-16,-2 4-1 15,-4 4-1-15,-1 3 1 16,-3 0 0-16,1 5 0 16,-2 3-1-16,0-2 1 15,3 1-2-15,1-2 2 16,1 2 0-16,1-4 0 0,2 4 2 15,-1 0-4-15,-1 2 2 16,1 5 0-16,1 0-1 16,-2 8 1-16,-1 7 0 15,1 0-1-15,1 4 2 16,1-8-2-16,2-8 1 16,2-2 0-16,-1 0 0 15,1-2 0-15,-1 7 0 16,0 0 0-16,0 4 0 15,3-4 0-15,2 0 0 16,0-5 0-16,-3-2 0 16,5-2 0-16,-2-4 0 15,0 4 0-15,2 0 0 0,-5-3 0 16,3-2 0-16,-3 1 0 16,1 0 0-16,-3 4 0 15,-4 6 0-15,2 7 0 16,-2-3 0-16,7-2 0 15,4-6 0-15,0-2 0 16,0-6-3-16,0 4 3 16,0 2-1-16,4 8 1 15,3-6 0-15,-3-3 0 16,0 2-1-16,-1 0 1 0,-3-2 1 16,0 5-1-1,0-3 0-15,0-5 0 0,0-4 1 16,0-2-2-16,2-2 1 15,1-2 0-15,1 1-2 16,3 2 2-16,1 5-1 16,1 1 1-16,5 2 0 15,-3 4 0-15,0-2-1 16,0-3 1-16,0 4 1 16,1-8-1-16,-4 5 0 15,3-2 0-15,3-3 1 16,-1 8-2-16,5-5-1 15,2 2 2-15,0-2-1 16,0-8 1-16,-5 0-1 0,-1 0 1 16,-1 0 0-1,-4-3 0-15,3 6 0 0,-6-7 0 16,1 4 0-16,-1-1 0 16,-1-2 0-16,4 1 0 15,2 4 0-15,3-3 0 16,-3 0 0-16,2 6 0 15,-2-6-3-15,2-2 3 16,3 6 0-16,-3-6 1 16,1 2-1-16,-3 5 1 15,2-4-1-15,1-5 0 16,-6 6-4-16,3-6 4 16,1 0 0-16,-1 2 0 15,3-1 0-15,-3-3 0 16,1 7 0-16,0-3 0 0,3-2 0 15,4 4 0-15,-4-6 0 16,3 2 0-16,0 5 0 16,-3-6 0-16,3 1 0 15,-5 2 0-15,1 2 0 16,-1-4 0-16,0 0 0 16,3 2 1-16,-3 3-1 15,3-5 0-15,-1 1 0 16,-1-1 0-16,4 0-6 15,-2-4 6-15,1 0-2 0,1 0 2 16,3 0 2 0,-4 0-2-16,1 0 0 0,-3 0 0 15,1 0 0-15,2 0 0 16,-2 0 0-16,-3 4 0 16,0-4 1-16,3 0-1 15,-3 0-3-15,3 0 3 16,2-8-3-16,-1-1 3 15,1-4-1-15,1-1 1 16,-4 0 0-16,1 2 3 16,-5-2-3-16,-1 6 0 15,-2-2-1-15,-2 3 1 16,3-4 0-16,-3 7 1 16,1-8 0-16,2 6-1 0,-2-3 0 15,2 3 0-15,2-5 2 16,2 1-2-16,0-2 0 15,1 1 1-15,-1 4-1 16,-1-3 0-16,-1-2 0 16,-1 2 0-16,0 2 0 15,-1-2 0-15,-5 6 0 16,0 0 2-16,-4 4-2 16,2 0 0-16,1 0 0 15,-3 0 0-15,3 0 0 16,-1-4 0-16,0 4 0 15,-2 0-2-15,0 0 4 0,0 0-4 16,0 0-1-16,0 0-11 16,0 0-5-16,0 0-36 15,0 0-38-15,0-2-50 16</inkml:trace>
  <inkml:trace contextRef="#ctx0" brushRef="#br0" timeOffset="5168.01">14043 15972 196 0,'0'0'33'16,"0"0"-33"-16,0 0 4 15,0 0 5-15,0 0 1 16,0 0 5-16,0 0-9 16,0 0-1-16,0 0 17 15,-2 0 0-15,0 0-2 16,-3 0-4-16,5 0 2 16,-2 0 10-16,0 0-8 15,-1 0-7-15,1 0 3 16,2 0 0-16,-2 0-6 15,-3-4 0-15,3 4-6 16,0-5 9-16,-2 1-4 0,-1 0-4 16,1-2 11-16,-1 3-14 15,0-6 0-15,1 3 1 16,0 2-3-16,0-4 14 16,-3 2-12-16,0 2 0 15,2-3 6-15,1 1-6 16,-3-3 3-16,1 1-3 15,0 2-2-15,0-2 5 16,2-2-5-16,-3 7 0 16,5-6 4-16,-4 3-3 15,-2-2-1-15,4 4 1 0,-2-6 0 16,-1 1 3 0,-1 5-4-16,0-5 0 0,2 5 0 15,-1-4 0-15,1 2 0 16,-1-3-2-16,-2-1 4 15,0 3-2-15,0-1 0 16,-2-2 0-16,0 2 1 16,-2-3-1-16,-1 4 0 15,1 1 0-15,1-2 1 16,4 0 0-16,-3 2-1 16,1 2 0-16,-1-4-1 15,-2 4 1-15,-1-2 0 16,-1 2 0-16,-1-6 1 15,1 2 0-15,1-1-1 0,-1 6 0 16,6-3 1-16,-4 2-1 16,2-6 0-16,1 6 0 15,-1 0 0-15,1 4 0 16,0 0 0-16,-3 0 0 16,1 0-1-16,-1 0 4 15,3 0-3-15,-2 4 0 16,-1-3 5-16,2 3-11 15,-3 9 7-15,3-10-1 16,0 6 6-16,0 1-6 16,2-4 0-16,-3 6 0 15,-3-6 2-15,1 6-2 16,2-2 0-16,-5 2 0 0,4 2-3 16,1 0 3-1,-2 2 0-15,1-1 0 0,-1-3 1 16,1 3-1-16,2-3 0 15,-3 1 0-15,5-3 0 16,0 3 0-16,0-7 0 16,3 2 0-16,-3 4 2 15,2 2-4-15,5 0 2 16,-5 2 0-16,3 3-1 16,-3-6 1-16,-1 2 0 15,2-2 0-15,-2 0 1 16,3 1-1-16,-1-4 0 15,2 2 0-15,1 2-1 16,-2-2 2-16,3 2-2 16,-4-4 1-16,1 6 0 15,1-3 0-15,0 2 0 0,-1-1 0 16,0 1 0-16,3 6 0 16,0 0 0-16,0-2-2 15,-1 7 4-15,3-8-2 16,-2 4 0-16,2-7 0 15,0 0 0-15,0 3 0 16,-2-3 0-16,2 2 0 16,0-4 0-16,0 1 0 15,0-5 0-15,0 4 0 16,0 1-2-16,0 0 2 16,0 0 0-16,0-2 0 15,2-4 0-15,0 5 0 16,-2-2 0-16,0 5 0 0,0 1 2 15,0 2-2-15,0 4 0 16,0-6-2-16,0 1 2 16,0 0 2-16,0 0-2 15,0-8 0-15,3-2-3 16,1 1 3-16,0-7-3 16,1 5 3-16,2 1 0 15,-1 2-1-15,1-2 1 16,2 3 0-16,2 1 1 15,0-3-1-15,1 1 0 16,-4 3-1-16,3-3 2 0,1 2-3 16,-3-8 2-16,-1 2 0 15,4 2-4-15,-1-4 4 16,0 0 0-16,5-2 0 16,-1 2 0-16,-1-1 0 15,1-3 0-15,-1 5 0 16,-1-5 1-16,3 4-1 15,-1-4-1-15,3 0-2 16,1 0 3-16,0 0 0 16,-1 0 0-16,-3 0 0 15,-2 0 3-15,3 0-3 16,-1 0 0-16,-3 0 0 0,3 0 1 16,-1 0 0-1,1-4-1-15,3-4 0 0,0 2-2 16,2-2 3-16,0-5-1 15,0 8 0-15,-2 1 1 16,0-4 0-16,-5 5-1 16,0 3 0-16,-1-3 0 15,-6 3 1-15,1-4-1 16,-1-1 0-16,0 1 0 16,0-1-2-16,3-8 2 15,1 8 0-15,4-7 2 16,-1-3-2-16,1 7-1 15,-1-2 1-15,1-3 0 16,-3 0 2-16,0-1-2 0,-4 6 0 16,0 2 0-16,-1 2 1 15,-2-4-1-15,1-2 0 16,-1 6 0-16,1-8 1 16,0 6-1-16,1-7 0 15,1 0 0-15,-1-1 0 16,2-1 0-16,-2 8 0 15,3-5 1-15,-5 2-1 16,0 0 0-16,2 2 0 16,-2-2 1-16,-2 2-1 15,0-4 0-15,0 1 1 0,-2 2-1 16,2 1 6 0,1-2-6-16,-3 2 0 0,2-1 1 15,-2 3-1-15,0-1 0 16,0 2 0-16,0-3 1 15,2 7 2-15,-2-3-3 16,0-6 0-16,0 6 3 16,0-4-3-16,0-2 0 15,0 1 1-15,0 0 0 16,0-4 2-16,0 4-3 16,0 0 0-16,0-5 0 15,0 6 0-15,0-2 0 16,0 3 0-16,2-2 1 15,-2 3 0-15,0 2-1 0,0 0 0 16,0-4 2-16,0 2-2 16,0-3 0-16,0 0 0 15,0 1 1-15,0 2 3 16,0 2-4-16,0 0 0 16,0-5 3-16,0 6-3 15,0 0 0-15,0 1 0 16,0-3 1-16,0 1 0 15,-2-4-1-15,0 2 0 16,2 2 1-16,-5-2-1 16,5 2 0-16,-2-1 0 15,2 5 0-15,0-3 0 16,-2-5 0-16,2 6 0 0,0-6 1 16,0 4-1-16,0-4 0 15,0 2-1-15,0-5 2 16,0 8 0-16,0-1-1 15,0-4 0-15,0 8 1 16,0 0-1-16,0 0 0 16,0 0 0-16,0 0 0 15,0 0-1-15,0 0 1 16,0 0-7-16,0 0 7 16,-2 0-35-16,0-4-71 15,-10-6-292-15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3-04-17T12:21:40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17612 15771 112 0,'0'0'63'15,"0"0"-56"-15,0 0-3 16,0 0-4-16,0 0 0 16,0 0 4-16,0 0 1 15,0 0-1-15,0 0-4 16,0 0 1-16,0 0 12 16,0 0 7-16,0 0 9 15,0 0-2-15,0 0-1 0,0 0-11 16,0 0-14-16,0 0 4 15,0 4-7-15,0 10 4 16,3 3 3-16,3 12 25 16,3 9-9-16,0 4 4 15,-2 11-9-15,1 1 2 16,-1-2 2-16,0 3-12 16,-2-3 0-16,-1-3 2 15,0-3-5-15,-2-5 3 16,-2-7-1-16,0-2-4 15,0-6 8-15,0-8-10 16,0-4-1-16,0-10 3 16,0 0-2-16,0-2 0 15,0 2-1-15,0-4-1 0,0 0-4 16,0 0-4-16,0 0-18 16,0 0-16-16,0 0-46 15,0 0-48-15</inkml:trace>
  <inkml:trace contextRef="#ctx0" brushRef="#br0" timeOffset="818.98">17635 15816 162 0,'0'0'56'15,"0"0"-53"1,0 0 4-16,0 0 23 0,0 0 6 16,0 0-13-16,0 0-12 15,-29-27 3-15,27 27 14 16,0 0-6-16,-1 0-9 15,-2 0-2-15,-1 0-3 16,-5 17-3-16,-5 6-5 16,-3 7 0-16,-4 3 7 15,0 2-7-15,6-3 1 16,1-1 8-16,3-5-7 16,4-6 2-16,2-4-4 0,5-6 0 15,2-2 3-15,0-4-3 16,0-4-4-16,0 0 3 15,0 0 1-15,0 0 2 16,0 0-1-16,0-8 2 16,4-10 21-16,8-4-18 15,-1-6-5-15,2 3 3 16,-2 6-3-16,0 1-1 16,0 5 0-16,1-5 0 15,3 5 3-15,1-6-3 16,-1 2-3-16,1 9 3 15,-3-3 0-15,1 7 0 16,1 4-3-16,1 0 3 0,1 0-2 16,6 0 2-1,2 9 0-15,-1 1 8 0,2 3-3 16,-3-5 0-16,-1 2-5 16,-1 3 0-16,-6-10 5 15,-2 3-5-15,-4-2 0 16,-2 0 1-16,-1-4 0 15,-3 5-1-15,-1-4-1 16,-2 7-19-16,0-4-30 16,-2 2-85-16,-27-3-153 15</inkml:trace>
  <inkml:trace contextRef="#ctx0" brushRef="#br0" timeOffset="19619.84">17010 16940 208 0,'0'0'63'0,"0"0"-36"16,0 0-10-16,0 0 5 15,0 0 6-15,0 0-13 16,0 0 1-16,0 0-16 16,-21-34 3-16,19 30 12 15,2 2 2-15,-3 2 2 16,0 0-3-16,1 0-3 16,0 0 12-16,0 0-17 15,0 0-5-15,2 0 7 16,-2 0-7-16,2 0 0 15,-5 0-3-15,1 0 0 0,-6-4-2 16,0 4 2-16,-5 0 0 16,-4 0 0-16,-5 0 13 15,-3 10-12-15,0 4-2 16,-1 6 2-16,1-2 4 16,2 4-5-16,5-2 0 15,7 3 4-15,1-6-1 16,6 5-3-16,3 0 0 15,3 9 0-15,0-4 6 16,0-4-6-16,0 3 0 16,5-8 0-16,9 0 1 15,3 0-2-15,1-4 1 16,-1 2 0-16,4-6 0 16,1-2 0-16,1 3 0 0,1-9 3 15,-2 3-3-15,3-5 0 16,0 4-3-16,-6-4-1 15,4 0 3-15,-5 0-4 16,-1 0 5-16,1-9 5 16,-3 2-4-16,2 1-2 15,-5-2 1-15,2 4 0 16,-3 0 0-16,2 4 0 16,1 0 0-16,-1 0-3 15,3-2 3-15,-1-2 0 16,1 0 0-16,-1-1 0 15,4-1 3-15,-4-5-3 16,1 3 0-16,-5 2-1 0,-2-2 2 16,0-3-1-16,-5 4 0 15,0-3 1-15,-4-6 0 16,3-2-1-16,-3-1 0 16,0-3 1-16,0 0-1 15,0 4-1-15,-9 5 0 16,-2 2 1-16,-1-1-5 15,-1 6 1-15,-3 6-3 16,3 0 3-16,-3 0-8 16,1 0 0-16,1 0 6 15,1 10 6-15,5 9-1 16,-2-2 1-16,4 10 0 16,1-1 3-16,1 5-2 15,4 6-1-15,0-7 0 0,0 6 0 16,0-3 3-16,0-8-3 15,4 2 0-15,9 0-2 16,3-9-2-16,5-4 2 16,-2-6 0-16,6-4-4 15,2-4 4-15,4 0 0 16,0-4-19-16,7-18-27 16,-5 0-30-16,0-6-72 15</inkml:trace>
  <inkml:trace contextRef="#ctx0" brushRef="#br0" timeOffset="23551.89">16946 16918 116 0,'0'0'63'16,"0"0"-43"-16,0 0-19 15,0 0 5-15,0 0 7 16,0 0 3-16,0 0-7 16,-9 0-6-16,9 0-3 15,0 0 17-15,-2 0 6 16,-4 0 5-16,4 0-3 0,-4 0-15 15,0 0-2 1,-1 0 4-16,-1 0-6 0,-4 0 7 16,1 0-13-16,-4 0 0 15,-1 0 11-15,-2 11-8 16,-2 6-3-16,2 5 0 16,1 0 0-16,1 5 1 15,1 0-1-15,1 3 0 16,5 2 1-16,3 9-1 15,3-1 1-15,3 4-1 16,0-4 1-16,0 0-1 16,0-8 0-16,11-6-2 15,7-3 1-15,2-10 2 16,2-3-2-16,3-6 1 16,-1-4 0-16,5 0 17 15,2-10-13-15,0-16 1 0,-2-2-3 16,-4-10-1-16,-5-2-1 15,-9 0-2-15,-4 0-8 16,-7 4 9-16,0 4-7 16,0 0 8-16,0 5 1 15,-11-3 0-15,0 7-1 16,-1 6 1-16,4 7-1 16,1 1 10-16,3 9-8 15,2 0 0-15,-4 0-2 16,4 0 0-16,-2 5 4 15,4 13-4-15,0 8 1 0,0 11 3 16,0-6-3 0,0 8-1-16,10 1 8 0,0-5-7 15,3 2 3-15,1-5 1 16,-1-2-5-16,1-2 0 16,1-6 1-16,1-8-2 15,1-2 0-15,2-6-8 16,-4-1 0-16,3-5-10 15,-1 0-9-15,2-11-14 16,1-7-73-16</inkml:trace>
  <inkml:trace contextRef="#ctx0" brushRef="#br0" timeOffset="23920.14">17251 16994 331 0,'0'0'50'0,"0"0"-31"16,0 0 2-16,0 0 10 16,0 0-21-16,0 0-9 15,-15 40 17-15,15 5-4 16,-2 5 8-16,0-2-17 16,-1-2 6-16,3 2 4 15,0-8-6-15,0 0-4 16,0-4 2-16,0-4-6 0,11-9 5 15,2-6-6-15,4-9-5 16,2-8 3-16,6 0 4 16,4-4 6-16,4-26 3 15,2-10-9-15,4-5 6 16,-6-4-8-16,-11 9-1 16,-6-1 0-16,-14 10 0 15,-2-1-2-15,0 6-10 16,-2 8-18-16,-9-1-10 15,4 6-72-15,0 8-128 16</inkml:trace>
  <inkml:trace contextRef="#ctx0" brushRef="#br0" timeOffset="24684.79">17571 16567 505 0,'0'0'26'16,"0"0"-20"-16,0 0-1 15,0 0 4-15,15 176 15 0,11-85-8 16,8 6-11-16,3 6-3 16,1-4 1-16,-1-5-1 15,0-15-2-15,-3-12 0 16,-3-13-1-16,-2-14 0 16,-4-8-3-16,-8-9-3 15,-5-14-6-15,-6-4 8 16,-6-5-16-16,0 0 10 15,0-23 4-15,-16-9-15 16,-11-12-17-16,-2 5 25 16,1-3 14-16,-1 7 5 15,4 3-2-15,7 2 6 16,7 6 2-16,7 6 0 0,4-4-8 16,0 0-2-16,4 0-1 15,23 0 5-15,2-5-5 16,2 5 0-16,0 4 1 15,-4 4-1-15,-1 6 0 16,-3 8 0-16,-5 0 0 16,-1 4 2-16,2 22-1 15,-4 10 3-15,1 9 6 16,-1 9-4-16,1 3-1 16,-3 2-1-16,1-1-3 15,-1-10 4-15,3-3-5 16,3-13 0-16,4-14 0 15,-3-4 0-15,-3-11-1 16,-1-3 1-16,-3 0 0 0,1-26 18 16,-3-15-17-16,0-16 0 15,-6-2-1-15,-3 9 0 16,-2 6 0-16,0 13 0 16,-16 5 0-16,-8 12 4 15,-5 0-4-15,-5 5-7 16,-1 9 5-16,-1 0-2 15,1 0 4-15,1 15-14 16,3 7-36-16,4-4-24 16,9 0-42-16</inkml:trace>
  <inkml:trace contextRef="#ctx0" brushRef="#br0" timeOffset="24910.17">18147 16571 471 0,'0'0'26'0,"0"0"-26"16,0 0-2-16,0 0-4 15,-33 133 6-15,33-69 0 16,0 5-16-16,6 8-30 0,1-5-25 15,0-6-66-15</inkml:trace>
  <inkml:trace contextRef="#ctx0" brushRef="#br0" timeOffset="25569.8">18377 16931 510 0,'0'0'41'0,"0"0"-41"0,0 0-3 16,0 0 3-16,33 139 2 16,-16-85 0-16,0-1 1 15,-7 1-2-15,4-10-1 16,-5-8 0-16,-3-14 0 15,-1-7 1-15,-5-12-1 16,2-3-4-16,-2 0 4 16,0-12 8-16,7-23 3 15,2-15-11-15,6-9-19 16,3 2-2-16,1 16 4 16,-7 11 7-16,1 15 7 15,-7 7-2-15,-4 8 3 16,2 0-1-16,7 8 2 15,5 10 1-15,3 4 4 16,2 10 2-16,-3-1 3 0,1 5-5 16,-2-4 0-16,-4-1-4 15,-3-8 0-15,0-5 1 16,-4-7 0-16,-3-6-1 16,-1-5 0-16,-2 0-3 15,0 0 3-15,4-22 9 16,0-13-6-16,4-14-1 15,3-1-2-15,1 6-7 16,2 3 3-16,-1 15 2 16,-3 12 2-16,-6 7 0 15,-2 7 1-15,3 0-2 0,1 0 1 16,6 15 0-16,3 14 8 16,-2 6-4-16,1 5 11 15,-1 5-13-15,-3-5 1 16,2 0-1-16,1-8-2 15,3-6-4-15,5-8 0 16,6-10-14-16,4-8-33 16,7 0-28-16,8-12-39 15</inkml:trace>
  <inkml:trace contextRef="#ctx0" brushRef="#br0" timeOffset="26001.17">19227 17048 497 0,'0'0'48'0,"0"0"-41"0,0 0 6 15,0 0-8-15,0 0-4 16,0 0-1-16,-64 63-3 16,60-19 3-16,4 2 0 15,0 2 0-15,0-8 1 16,0-4-1-16,0-13-6 15,6-10 4-15,4-5-2 16,-2-4-1-16,5-4-1 16,1-8 6-16,8-24 1 15,0-8-1-15,-1-8-8 16,-1 8 1-16,-9 8 7 16,-5 10 0-16,-1 13 3 0,-5 9 4 15,0 0 21-15,0 0-15 16,0 0-13-16,4 0 0 15,6 23 0-15,2 3 8 16,7 6-5-16,-2-1-1 16,3-4 1-16,1 3-3 15,-4-8 0-15,1-4-1 16,0-8-6-16,0-10-27 16,6 0-48-16,0-32-41 15,3-16-229-15</inkml:trace>
  <inkml:trace contextRef="#ctx0" brushRef="#br0" timeOffset="26872.73">19518 16449 477 0,'0'0'70'0,"0"0"-70"15,0 0 4-15,0 0-4 16,24 134 21-16,2-69-3 15,1 10-10-15,-2 10 6 16,-5 3-9-16,-9 6 20 16,-5-10-16-16,-6-3-4 0,3-18 4 15,-3-14-7 1,0-12-1-16,0-20-2 0,0-9 4 16,0-8-2-16,2 0-1 15,3-8 0-15,8-28-1 16,7-8-8-16,9-6-7 15,5 1-2-15,-3 4 2 16,-4 4 4-16,-1 2-16 16,-4 3 19-16,-4 9 8 15,-2 4-2-15,0 6-2 16,-1 5 5-16,-1 6 0 16,-4 2 0-16,1 4 0 15,-1 4-1-15,-4 20 1 16,-4 14 9-16,-2 12 9 15,0 9-3-15,-2 3-10 0,-8 0 12 16,0-8-16 0,6-10 0-16,4-12 0 0,0-10-1 15,0-10-2-15,0-12-1 16,8 0 3-16,6-4 3 16,3-26-3-16,2-14 3 15,-3-2-3-15,-5 2-7 16,-5 8 3-16,0 5 4 15,-1 13 0-15,-2 4 1 16,-3 10-1-16,2 4-3 16,2 0 2-16,3 8-11 15,2 18 12-15,2 7 1 16,2-1 0-16,0 2 4 16,-1-6-5-16,1-6 0 0,1-4-2 15,-3-10 0-15,3-8-9 16,3 0-23-16,5-16-31 15,1-20 16-15,-2-10-32 16,-4-7 1-16,-7-1 28 16,-8 0 28-16,-2 10 24 15,0 12 58-15,0 5 16 16,0 20-5-16,-2 3-22 16,2 4 1-16,0 0-41 15,16 9-6-15,20 8 8 16,10 5 1-16,10-4 7 15,2 0 7-15,0-2-24 16,-6 2 2-16,-15 0 9 0,-8 0 0 16,-14 5-8-16,-10 0-1 15,-5 4 0-15,-15 3 24 16,-28-2-16-16,-10 4-10 16,-9-2-10-16,1-2-82 15,1-6-115-15</inkml:trace>
  <inkml:trace contextRef="#ctx0" brushRef="#br0" timeOffset="28605.02">17839 17686 340 0,'0'0'71'15,"0"0"-70"-15,0 0 2 16,0 0-3-16,0 0 5 15,0 0 9-15,-87-7 2 16,66 28 0-16,-4 5-12 16,0 2-1-16,5 12 13 0,3 0 8 15,8 9-12-15,7-3-5 16,2 2-2-16,0-2-4 16,13-4-1-16,14-3 0 15,8-10 2-15,3 1 3 16,7-12-4-16,1-7 4 15,1-11-5-15,0 0 0 16,-6-19 4-16,-6-6-4 16,-8-12-4-16,-8 1 3 15,-7 0-8-15,-8 1 1 16,-4-1 3-16,0 9 5 16,0 4-3-16,-4 10 3 15,-8 0 0-15,4 8 4 16,1 5-4-16,-2 0-5 15,0 0-2-15,-2 10 6 0,-3 22 1 16,1 12-4-16,3 10 4 16,2 8 0-16,6 0 0 15,2 0 0-15,0-8-1 16,12-5-3-16,11-13 3 16,4-8-3-16,4-8 3 15,3-10 1-15,4-10 2 16,2-4 0-16,0-36 3 15,3-14-4-15,-5-16 1 16,-3-9-2-16,-4-5-2 16,-6-4 1-16,-6 8-7 15,-7 7 1-15,-7 3 4 16,-5 10-5-16,0 8-3 16,-3 6-12-16,-13 12 19 0,3 20 4 15,-1 6 0-15,2 8-3 16,-1 0 3-16,-4 16 2 15,-3 16 0-15,3 12-2 16,1 6 0-16,5 4 1 16,4 13-1-16,7 3 0 15,0 8 2-15,0 2-1 16,9 0 7-16,9 0-8 16,4-13 1-16,3-13-2 15,4-14 1-15,2-19 0 16,4-6 3-16,-1-7-2 15,-1-8 11-15,3-4-8 16,-4-22-3-16,-3-11-1 0,-3-6 0 16,-2-12-1-16,-3-3-16 15,-8-4-2-15,-4 8 14 16,-9 8 0-16,0 12 5 16,0 8 3-16,0 12-2 15,0 10 2-15,0 4 8 16,0 0-10-16,0 0 3 15,0 21-1-15,0 10-2 16,0 15 5-16,0 2-5 16,13 7 0-16,5-4 8 15,6-5-8-15,-3-5 9 16,-1-9-10-16,-1-17 0 16,0-5 1-16,-4-10 1 15,-1 0-1-15,-6-13 13 0,-1-28-2 16,2-6 1-16,-4-14-13 15,-3 3 0-15,0 2 6 16,-2 16-6-16,0 8 2 16,0 10-2-16,0 8 1 15,0 6-2-15,0 4-5 16,0 4-21-16,0 0-56 16,0 15-160-16</inkml:trace>
  <inkml:trace contextRef="#ctx0" brushRef="#br0" timeOffset="29048.34">19237 17554 501 0,'0'0'28'16,"0"0"-28"0,0 0-11-16,0 0 11 0,0 0 5 15,24 110 12-15,-8-56-11 16,4 1-5-16,0-1 15 15,4-11-1-15,3 1-2 16,0-7-3-16,0-11 4 16,-5 1-2-16,-2-14-12 15,-7-3 2-15,-4 2 1 16,-4-6-3-16,-3-6-1 16,-2 4-1-16,0-4-3 15,0 5 2-15,0-5-23 16,0 0-14-16,0 2 5 0,0-2-29 15,-2 0-16-15,0 0-19 16,2 0-26-16</inkml:trace>
  <inkml:trace contextRef="#ctx0" brushRef="#br0" timeOffset="29888.31">19776 17995 244 0,'0'0'49'0,"0"0"-36"15,0 0 33-15,0 0 4 16,0 0-19-16,0 0-13 16,-76-108-7-16,62 100 5 15,-1 8 3-15,-5 0-18 16,0 0 4-16,-2 9-4 15,-3 14 2-15,1 7-3 16,3 6-2-16,6 4 2 16,4-1 0-16,9 11 0 15,2-5 0-15,0-4 0 0,0-6-1 16,11-13 0 0,4-4-4-16,1-9 4 0,-1-9 1 15,1 0 4-15,-1-9-2 16,1-19 5-16,3-16-7 15,-4 4 0-15,-4-4-8 16,0 4 8-16,-4 14 1 16,-3 4 1-16,0 4-2 15,-1 8 7-15,-3 6-1 16,0 4 4-16,0 0-10 16,2 0 0-16,3 4-4 15,2 13 8-15,3 10-3 16,1 1 5-16,3 6-4 15,-3-6 3-15,1 2-5 16,-2-8 1-16,3-8 0 0,-1-5-1 16,-1-8-1-16,3-1 1 15,-3 0 0-15,-1 0 7 16,4-13-7-16,-1-16 1 16,3-9-2-16,-3-4-19 15,-2-6-53-15,1 4-33 16,-4 12-94-16</inkml:trace>
  <inkml:trace contextRef="#ctx0" brushRef="#br0" timeOffset="30517.63">19925 17883 240 0,'0'0'104'0,"0"0"-97"15,0 0 5-15,0 0 23 16,0 0-2-16,0 0-14 15,118 35-3-15,-86 2 6 16,-1 7-7-16,-2 6-1 16,-8 7-13-16,-2 2 10 15,-5-4-10-15,-6-13 1 16,-1-18 1-16,-5-6 2 16,0-10-5-16,-2-4 0 15,0-4 0-15,0-4 4 16,0-19-4-16,-7-8-4 15,-3-5-4-15,2 1 7 0,2 3-6 16,4-1-7-16,2 0 4 16,0 7 1-16,0-2 7 15,8 5-1-15,8-2 3 16,-1 6 3-16,6-2-2 16,-1 3 0-16,2-5 3 15,2 5-1-15,-1-3 2 16,-6 1-5-16,2 2 0 15,-9-5-1-15,-2 1 1 16,-8 6-2-16,0-8-7 16,0 6 0-16,-16-4 5 15,-5 8-9-15,2 3-5 0,3 2 17 16,3 9 0 0,4 0 1-16,2 0 2 0,-2 9 2 15,3 16 2-15,3 2-6 16,1 10 0-16,2 7 10 15,0 0-10-15,0 6 4 16,9-1-3-16,7-13-1 16,6-6-2-16,0-12-6 15,3-12 8-15,-3-2-5 16,0-4 5-16,-2-4-6 16,1-18 0-16,-6-14-14 15,1-4-31-15,-1-6-35 16,1 1-60-16</inkml:trace>
  <inkml:trace contextRef="#ctx0" brushRef="#br0" timeOffset="30698.58">20586 17768 51 0,'0'0'69'16,"0"0"-14"-16,0 0-12 15,0 0-7-15,0 0-15 16,139 106 9-16,-116-75 1 16,-2 9-7-16,-7 2-10 15,-7 6 28-15,-7 2-9 16,0 8-5-16,-9 1-1 15,-20-7-16-15,-4-2-4 16,-5-11-6-16,-3-3-1 16,6-17-17-16,1-11-103 15,1-8-138-15</inkml:trace>
  <inkml:trace contextRef="#ctx0" brushRef="#br0" timeOffset="90818.85">20233 6592 359 0,'0'0'1'0,"-141"175"4"15,70-73 4-15,4-4 3 16,9-16 26-16,16-22-4 16,11-10-21-16,11-9-3 15,3-6-8-15,7-7 1 16,1-6-1-16,5-10-2 15,2-4-2-15,2-8 2 16,0 0-6-16,0 0 5 16,0 0 1-16,19-22 3 15,8-12 2-15,0-6-5 16,0-1 0-16,-1 1 1 16,1-6 0-16,7-6-2 15,1-6-1-15,3-8 2 16,2-2-6-16,3-1 4 0,-1 3-8 15,-3 6 2-15,-4 6 5 16,-7 4-2-16,-8 3 5 16,-6 3 0-16,-3 3 3 15,-3-2-3-15,1 6 0 16,1 1 1-16,-2 5 0 16,1 9 2-16,1 4 3 15,-4 4-4-15,-2 6 8 16,3 0-9-16,-3 4 1 15,-2 2 0-15,6-2-1 16,-4 0-1-16,7 0 0 16,3-1 2-16,-1 2-2 0,5 0 0 15,-1 1 0-15,1-1 0 16,4 3 0-16,3 0 1 16,-1 3-1-16,8 18 0 15,1 8 11-15,5 4-5 16,9 3-1-16,11 4 1 15,17 1-3-15,19 0 1 16,15 3-1-16,10 9-2 16,-4 9 2-16,-6 10-3 15,-11 8 0-15,-9 2 0 16,-15-6 1-16,-9-5-1 16,-12-14 0-16,-10-14 0 15,-8-9 0-15,-10-11 0 16,-6-10 0-16,-5-5 1 15,-5-8-1-15,0 0 1 0,-7 0-1 16,0-24-6-16,-2-10-58 16,0-8-269-16</inkml:trace>
  <inkml:trace contextRef="#ctx0" brushRef="#br0" timeOffset="92267.61">19564 4245 72 0,'0'0'51'16,"0"0"-22"-16,0 0-6 15,0 0 16-15,0 0-9 16,0 0-13-16,-27 0-9 16,25 0 0-16,2 0 1 15,0 0-1-15,0 0 0 0,0 0-1 16,0 0-7-16,0 0 6 15,0 0-5-15,0 0 0 16,0 0 4-16,-2 0 0 16,0 0 4-16,-1 0 4 15,1 0 1-15,2 0 2 16,0 0-14-16,0 1 7 16,0-1 1-16,0 2-7 15,-2 5-2-15,-2 1-1 16,-3 4 1-16,2 5 5 0,-4 4-6 15,-4 1 0 1,0 4 4-16,-7-1 2 0,4 2 0 16,-4-1-1-1,2 5-5-15,-4 1 11 0,-5 5-8 16,-4 10 0 0,-5 1 4-16,1 8 2 0,-3 2-2 15,5-3-1-15,2-7-5 16,8-2 7-16,5-7-8 15,9 0 0-15,9-3 3 16,0-8-3-16,0-2-2 16,13-6 0-16,10-6 2 15,1 0 12-15,8-4-10 16,3 1 1-16,10-4-2 16,1-3 1-16,4 2 1 15,-2-2-3-15,-3 0 1 0,-3 3-1 16,-8-4 0-16,-10 1 0 15,-3 1-1-15,-6-5 1 16,-3 0 0-16,-2 0-2 16,3 0 2-16,1 0-4 15,1 0 4-15,2-6 0 16,0-5 0-16,3-1 0 16,3-2 0-16,1-4 0 15,2 0 1-15,1-2-1 16,2 0 0-16,0-3 0 15,0 2 0-15,-2-5 0 16,0 2 0-16,-8-2 0 16,-3 0 0-16,-3-2 2 0,-5-4-2 15,-8 2 0-15,0-1 1 16,0 7 1-16,0 7-2 16,-2 6 0-16,-10 7 0 15,-1 4-3-15,-3 0 7 16,-6 4-3-16,-2 26 1 15,-5 10-2-15,2 10 0 16,6 4 0-16,8 3 0 16,11 0 1-16,2-4-1 15,0 1 0-15,9 0 1 16,11-4-1-16,7-4-2 16,2-9-2-16,2-9-8 15,3-12 6-15,-1-9-36 0,-2-7-42 16,5 0-52-16</inkml:trace>
  <inkml:trace contextRef="#ctx0" brushRef="#br0" timeOffset="92701.19">20330 5028 194 0,'0'0'162'0,"0"0"-161"16,0 0-1-16,0 0 0 15,-120 20 0-15,101 10 0 16,5 14 0-16,3 7-1 0,1 7 1 16,8 0-1-1,2-5-1-15,0-11 4 0,12-12-1 16,11-12 1-16,2-8-2 16,2-6 5-16,2-4-3 15,0 0-1-15,0-30-1 16,-6-8-1-16,-6-8-19 15,-7-4-26-15,-10-4 45 16,0 4-2-16,0 3 3 16,-2 15 0-16,-6 11 22 15,4 10 16-15,-3 7-23 16,7 2-6-16,0 2-8 16,0 0-1-16,5 6 1 15,9 18 1-15,-1 4 3 0,-1 8-4 16,0 2-1-16,-1 8 0 15,-2-1-6 1,2-6 5-16,-2-6-18 0,5-17-16 16,-1-10-27-16,2-6-71 15</inkml:trace>
  <inkml:trace contextRef="#ctx0" brushRef="#br0" timeOffset="92985.88">20652 5149 266 0,'0'0'21'0,"0"0"-2"16,9 103-16-16,-3-53 2 16,5 2 8-16,1-3 1 0,-4-6-10 15,-1-7-4-15,0-12 1 16,-3-14 2-16,1-8-2 16,-1-2 9-16,-4-12 33 15,4-27-30-15,-1-11-9 16,-3-8 5-16,0-3-2 15,0 1 13-15,0 0-4 16,0 10 7-16,4 8-7 16,8 11-12-16,7 5-4 15,8 6 0-15,6 3-6 16,8 4 0-16,1 5-21 16,-4 2-46-16,-5 4-52 15</inkml:trace>
  <inkml:trace contextRef="#ctx0" brushRef="#br0" timeOffset="93584.17">21159 4921 291 0,'0'0'15'0,"0"0"-14"15,0 0 2-15,0 0 17 16,0 0 0-16,0 0-3 0,29 132-11 15,-29-74 4 1,5 3-2-16,3-5-2 0,4-8-3 16,3-13-3-16,1-6 4 15,2-15 2-15,0-9-5 16,2-5-1-16,4-9 4 16,1-24-4-16,-3-6-8 15,-5-10-3-15,-3-1 2 16,-3 2 4-16,-3 2 3 15,-4 9 2-15,2 14 2 16,-1 7 5-16,-3 8 1 16,2 5-3-16,0 3-3 15,6 0-4-15,3 0 2 16,3 13 0-16,1 11 1 16,-3 4-1-16,1 6 1 15,-1 0-1-15,-1-6 0 16,3 2 1-16,-3-8-1 0,-2-7 0 15,-1-6 0-15,-2-6 0 16,3-3 2-16,7-7-2 16,5-18 1-16,-4-3 2 15,-3 1-1-15,-5 11-2 16,-2 4 7-16,-4 2 3 16,-1 6 7-16,3 2-2 15,2 2-14-15,4 0 7 16,5 10-2-16,2 8 3 15,0 0-5-15,0 2-2 16,5-2-2-16,-5-3 0 16,-1-4-3-16,-2-6 2 0,-9-5-32 15,-1-15-71-15</inkml:trace>
  <inkml:trace contextRef="#ctx0" brushRef="#br0" timeOffset="93735.98">21799 4720 394 0,'0'0'49'0,"0"0"-49"16,0 0-21-16,0 0 4 16,0 0-8-16,0 0-43 0</inkml:trace>
  <inkml:trace contextRef="#ctx0" brushRef="#br0" timeOffset="94117.36">22061 5007 358 0,'0'0'12'15,"0"0"-11"-15,0 0-1 16,0 0 4-16,0 0 9 15,12 132-4-15,-1-104-7 16,5 3 1-16,1-7 9 0,2-7-11 16,-2-4 3-1,3-9-1-15,1-4 0 0,-2-4-3 16,1-28-1 0,-1-9-21-16,-4-2-12 0,-4 4 32 15,-6 7 2-15,-3 3 7 16,2 10 12-16,-1 5 1 15,-1 6-1-15,4 5-9 16,5 3-4-16,7 0-6 16,7 0-1-16,4 11 0 15,0 9 2-15,-2 5-2 16,-1 6-1-16,1 3-12 0,-3 2-17 16,3-4-101-1</inkml:trace>
  <inkml:trace contextRef="#ctx0" brushRef="#br0" timeOffset="94599.83">22809 4904 356 0,'0'0'55'0,"0"0"-46"16,0 0-2-16,0 0 22 15,0 0-4-15,0 0-6 16,-104-19-18-16,92 51-1 15,0 8 1-15,3-5 0 0,9-6-1 16,0-9-2 0,0-8 2-16,0-6-3 0,9-4 3 15,0-2 5-15,6 0-2 16,6-22 8-16,-1-6-11 16,4 2 0-16,-1 2 2 15,1 8-2-15,3 0 1 16,4 5-1-16,0 10 0 15,3 1-1-15,-3 1 1 16,0 28 0-16,0 10 0 16,-6 11 0-16,-1 11 4 15,-6 8-2-15,-2 8 1 16,-9 6 0-16,-7 2-3 16,-3 4 0-16,-30-1 1 0,-10-5 0 15,-3-13 1-15,-4-19-1 16,2-14 0-16,1-15 18 15,0-12-13-15,2-10 2 16,8 0 1-16,3-22-9 16,8-12 0-16,5-4-5 15,6 2-27-15,1 3-52 16,8 8-87-16</inkml:trace>
  <inkml:trace contextRef="#ctx0" brushRef="#br0" timeOffset="96766.83">28396 5314 293 0,'0'0'60'0,"-11"-128"-48"16,11 77 5-16,0 8 18 16,0 12 7-16,3 12 4 15,-1 12-19-15,-2 3 13 16,0 4-35-16,0 0-5 15,0 0 0-15,0 5-7 0,0 28 7 16,0 29 1 0,0 36 1-16,-9 33 11 15,-3 25-12-15,2 13-1 0,3 1 9 16,5-5-5-16,2-13 2 16,0-20-6-16,9-22 3 15,15-15 0-15,-2-12-3 16,-4-8 0-16,-3-8 1 15,-3-12 0-15,-6-10-1 16,-1-16 0-16,-3-10 0 16,-2-9-3-16,0-6 3 15,0-2-2-15,0-2-3 16,0 0 1-16,-9 0-17 16,-13 0 4-16,-7-4-14 0,-7-2-2 15,-4 0-40-15,-7-3-29 16,-1-1-74-16</inkml:trace>
  <inkml:trace contextRef="#ctx0" brushRef="#br0" timeOffset="97237.23">27933 6553 271 0,'0'0'24'15,"0"0"-7"-15,0 0-1 16,0 0 23-16,0 0 4 15,-81-109 10-15,79 104-15 16,2 5-20-16,0 0 10 0,0 0-28 16,0 0 1-16,0 0-2 15,0 3 4-15,20 20-3 16,7 6 0-16,4 8 5 16,3 7 5-16,1 9-7 15,5 4-1-15,-1 7 7 16,1 6-5-16,2-3-1 15,3-7-3-15,-1-6 4 16,3-12 0-16,-1-12-4 16,-1-11 0-16,-5-11 2 15,-4-8 0-15,-5 0 3 16,-2-17 10-16,-2-21-5 16,0-14 12-16,-3-8-21 15,-2-5-1-15,-4 4 7 0,-3 4-1 16,1 11-3-1,-3 4-3-15,1 10 1 0,-3 10 1 16,-2 1-2-16,-2 10 0 16,-3 3 0-16,-1 4 0 15,-1 4-2-15,-2 0-6 16,0 0-15-16,0 0 4 16,0 0-56-16,0 0-113 15</inkml:trace>
  <inkml:trace contextRef="#ctx0" brushRef="#br0" timeOffset="99668.77">26044 2832 307 0,'0'0'9'0,"0"0"17"16,0 0-24-16,0 0 5 15,0 0 18-15,0 0 11 0,-6-37-5 16,6 37-29 0,0 0 4-16,0 26-5 0,0 14 15 15,0 12 2-15,0 8 5 16,4-6-22-16,-2-8 1 16,2-6-2-16,0-9 1 15,1-5 1-15,-3 2-2 16,-2-6 0-16,0-2-4 15,-2-1-26-15,-13-8-64 16,-8-5-25-16</inkml:trace>
  <inkml:trace contextRef="#ctx0" brushRef="#br0" timeOffset="99860.93">25760 3126 394 0,'0'0'43'0,"0"0"-43"15,0 0 0-15,0 0 1 16,0 0 0-16,134-20 9 16,-61 12-10-16,15-4 0 15,9-3-4-15,7 0-1 16,-7-3-35-16,-7-3-47 16,-19 0-213-16</inkml:trace>
  <inkml:trace contextRef="#ctx0" brushRef="#br0" timeOffset="100286.24">26803 2769 405 0,'0'0'68'16,"0"0"-61"-16,0 0-7 16,0 0 0-16,0 144 4 15,-7-74-2-15,-1 1-1 16,6-6-1-16,2-13 1 0,0-9-1 16,0-17 0-16,0-12 0 15,0-8 2-15,0-3-1 16,0-3 0-16,0-4 20 15,0-23 13-15,0-17-20 16,-3-8-14-16,-4-8 0 16,1-4 1-16,3 0-1 15,3 4-1-15,0 5-1 16,16 10 4-16,6 9-5 16,5 11 3-16,4 5-8 15,5 7 3-15,2 4-24 16,4 6-18-16,-4 3-11 15,-1 0-37-15,-2 5-122 16</inkml:trace>
  <inkml:trace contextRef="#ctx0" brushRef="#br0" timeOffset="100687.88">27191 2912 363 0,'0'0'25'0,"0"0"-25"16,0 0 0-16,0 0 8 15,0 0 7-15,118 0-2 16,-80-18 1-16,-1-5-14 16,3-2 0-16,-5 0 2 0,-9-1-2 15,-8 0 0-15,-12 3 0 16,-6 6 3-16,0 1-7 15,-11 7 4-15,-15 6 0 16,-12 3-3-16,-3 3 6 16,-1 24 3-16,0 13-5 15,1 8 0-15,8 9 12 16,4-1-7-16,16-3-4 16,9-2 7-16,4-11-9 15,8-3 0-15,21-8-1 16,11-5 2-16,10-6 2 15,3-8-3-15,10-10-1 16,1 0-1-16,5-4-38 16,-4-23-33-16,-3-6-76 15</inkml:trace>
  <inkml:trace contextRef="#ctx0" brushRef="#br0" timeOffset="101167.88">27995 2735 66 0,'0'0'349'15,"0"0"-337"-15,0 0-1 16,0 0-4-16,0 0 15 16,0 0-13-16,-18-12-3 15,3 58 7-15,-12 17-13 16,0 8 0-16,5-4 0 0,11-11 2 16,11-13-2-16,0-14 0 15,14-8-2-15,9-10-2 16,9-9 4-16,1-2 0 15,10-6 7-15,1-24-4 16,8-10-2-16,1-4-1 16,-6-2 0-16,-8 6 0 15,-10 8 0-15,-10 9 0 16,-11 13 1-16,-3 8-1 16,-5 2 0-16,0 0 0 15,3 4-8-15,3 16 5 16,5 6 3-16,3 4 0 15,5-3 5-15,4-5-5 16,2-4-2-16,-2-8 2 16,4-9 0-16,2-1 9 0,-2 0-7 15,0-15-2-15,-2-11 13 16,-6-6-13-16,-5-3 4 16,-8 3 1-16,-3 0-5 15,-3 6 7-15,0 3-7 16,0 8 0-16,0 3-5 15,0 8-6-15,0 2-46 16,0 2-84-16</inkml:trace>
  <inkml:trace contextRef="#ctx0" brushRef="#br0" timeOffset="101542.26">28841 2711 360 0,'0'0'22'0,"0"0"-15"16,0 0-5-16,0 0 7 16,0 0-2-16,0 0 1 15,99 110 15-15,-86-70-14 16,1 2-7-16,-7-1 1 16,-5-6 3-16,-2-4 6 15,0-9-12-15,0-12 0 16,0-6 10-16,0-4-9 15,0 0 23-15,0-10 23 16,0-20-31-16,0-13-10 0,2-4-6 16,6-6 2-1,9 1 0-15,2 4-2 0,6 8-5 16,4 8-5 0,4 10 6-16,7 4-8 0,7 6-7 15,9 5-37-15,2 6-6 16,0 1-6-16,-5 0-20 15,-6 0-16-15,-3 8-46 16</inkml:trace>
  <inkml:trace contextRef="#ctx0" brushRef="#br0" timeOffset="102050.08">29639 2658 25 0,'0'0'25'16,"0"0"22"-16,0 0 4 0,0 0 27 16,0 0-20-1,0 0-19-15,45-50 10 0,-40 38-9 16,-5 8 8-16,2 3-8 15,-2 1-20-15,0 0-16 16,0 0-4-16,-15 17 0 16,-10 24 13-16,-6 12-13 15,2 10 0-15,6-3 0 16,14-9 0-16,9-11-5 16,0-12 5-16,9-6 0 15,14-6-6-15,1-9 8 16,2-2-2-16,5-5 0 15,6 0 4-15,7-21 1 16,3-11-5-16,2-4 0 16,-6-2-4-16,-10 3 4 15,-11 5 0-15,-11 7 0 0,-8 5 2 16,-3 1-4-16,0 0 2 16,0 3 0-16,0 0-1 15,0 4 1-15,0 2-1 16,-3 4 1-16,1 2 0 15,2-2-2-15,0 2 2 16,0 0-17-16,0-1 15 16,0 3 3-16,0 0-1 15,-4-3 3-15,1-1-3 16,3-2 10-16,0 0-10 16,0 2 0-16,0 0-5 0,0 2-1 15,9 2-5 1,4 0-18-16,3 0-12 0,-1 0 22 15,2 11-35-15,-5 7-16 16,-1 3-131-16</inkml:trace>
  <inkml:trace contextRef="#ctx0" brushRef="#br0" timeOffset="102733.27">29372 2501 303 0,'0'0'17'0,"0"0"-15"16,0 0 11-16,0 0-13 16,0 0 8-16,0 0-7 15,-120 45 0-15,95-3 9 16,1 1-9-16,13-1-1 15,11-4 16-15,0-5-15 16,13-2 6-16,16-1 0 16,0 3-6-16,8-2 14 0,0 3-15 15,-8 1 1-15,-3 0 5 16,-12-1-4 0,-8-2-2-16,-6-5 4 0,0-5 4 15,0-6 11-15,-6-1-12 16,-15-7 2-16,-1-1 11 15,-9-1-16-15,-7 0 2 16,-2-4-6-16,3-2 2 16,10 0-4-16,8 0 2 15,11 0-17-15,6 0-18 0,2-8-43 16,0-6-70 0</inkml:trace>
  <inkml:trace contextRef="#ctx0" brushRef="#br0" timeOffset="103267.03">29780 2613 149 0,'0'0'27'16,"0"0"3"-16,0 0 8 0,0 0-20 16,0 0 11-16,0 0 0 15,-129-43-16-15,102 43-4 16,-2 0-3-16,0 4 3 16,2 6 12-16,8 2-17 15,0 5-4-15,9 2 12 16,2 10-10-16,4 9-2 15,2 8 1-15,2 3 0 16,0-4 6-16,14-1-7 16,12-8 0-16,5-6 0 15,0-8 1-15,3-5-1 16,2-9 1-16,1-8 2 16,7 0 3-16,4-14 5 15,-4-19-9-15,-5-9-2 0,-16-4 0 16,-9-2-6-16,-14 2 6 15,0 4 0-15,-8 4 10 16,-19 5-10-16,-7 7 1 16,-4 6 5-16,2 8-1 15,7 7-1-15,8 5 4 16,7 0-5-16,3 0-6 16,7 5-9-16,-2 13-26 15,6 0 3-15,0 4-16 16,8 5-62-16</inkml:trace>
  <inkml:trace contextRef="#ctx0" brushRef="#br0" timeOffset="103638.32">30335 2695 246 0,'0'0'16'0,"0"0"-11"16,0 0 22-16,6-118 23 16,-6 87-2-16,-17 8-17 15,-4 4-17-15,3 11-8 16,3 4 4-16,7 4-10 16,0 0 2-16,-1 22 1 0,1 21-3 15,1 10-1-15,7 6 0 16,0-1 1-16,9-6-3 15,16-6 0 1,2-2 3-16,-6-6 7 0,0 0-7 16,-6-1 13-16,-8-7 0 15,-7-3-6-15,0-4 13 16,-16-2-8-16,-22-2-3 16,-13-1 5-16,-14-2-14 15,-12-4-8-15,-15 0-45 16,-11-2-107-16</inkml:trace>
  <inkml:trace contextRef="#ctx0" brushRef="#br0" timeOffset="104363.14">25767 4423 429 0,'0'0'18'16,"0"0"-18"-16,0 0-2 15,0 0 2-15,136 0 5 16,-76 0 4-16,7 0-3 16,9-6-6-16,-1-4 0 15,0-2 2-15,-11 1-2 16,-16 3-4-16,-14-1-2 16,-14 5-31-16,-11 2-74 15</inkml:trace>
  <inkml:trace contextRef="#ctx0" brushRef="#br0" timeOffset="104581.4">25901 4620 440 0,'0'0'8'0,"0"0"-8"15,0 0 0-15,0 0 18 16,131 0-7-16,-59-20 0 15,10-8-1-15,3-2-7 16,-7-2-3-16,-11 0 0 16,-15-3-10-16,-11 1 6 15,-14-2-69-15,-14-2-80 16</inkml:trace>
  <inkml:trace contextRef="#ctx0" brushRef="#br0" timeOffset="104888.95">26215 4113 344 0,'0'0'19'16,"0"0"-19"-16,0 0-7 15,0 0 7-15,0 0 15 16,136 4 0-16,-76 16-3 16,-3 7-6-16,-1 10 0 15,-8 1 6-15,-9 1-11 16,-7 0-1-16,-8-3 7 15,-9-3-7-15,-9 2 0 0,-6 0 2 16,-6-2 7 0,-27 4 40-16,-9-3-25 0,-5-4-6 15,-2-4-3 1,10-4-6-16,4-7-6 0,16-8-3 16,9-3 0-16,10-4-6 15,0 0-28-15,12 0-106 16,19 0-44-16</inkml:trace>
  <inkml:trace contextRef="#ctx0" brushRef="#br0" timeOffset="105220.02">27436 4032 249 0,'0'0'249'0,"0"0"-249"15,0 0-1-15,0 0 1 16,0 121 3-16,-2-67 2 15,-2 2-5-15,1-2 0 16,3-8 6-16,0-8-6 0,0-10 0 16,0-9 0-16,0-6 0 15,0-4-4-15,-11-6-70 16,-12-3-75-16</inkml:trace>
  <inkml:trace contextRef="#ctx0" brushRef="#br0" timeOffset="105407.34">27066 4319 482 0,'0'0'13'0,"0"0"-6"0,0 0-6 16,160-73-1-1,-95 58 6-15,6 7-6 0,12 2 0 16,2 4-8-16,-3 2-35 15,-4-4-65-15</inkml:trace>
  <inkml:trace contextRef="#ctx0" brushRef="#br0" timeOffset="105906.4">28461 4007 368 0,'0'0'2'0,"0"0"3"16,43 110-2-16,-30-52 1 0,0 9 12 15,-6 10 0-15,-1 2 1 16,1-5-12-16,-3-11-3 16,-2-10 5-16,3-11-5 15,-3-12-2-15,-2-12 0 16,0-12 0-16,0-6 0 15,-15-2 2-15,-19-30 14 16,-5-16-15-16,-6-16 0 16,0-15-1-16,5-7 16 15,2-9-15-15,13-4 7 16,12 7-2-16,13 12-6 16,0 13 6-16,11 15-6 0,18 8 1 15,12 2-1-15,5 7 0 16,4 7-3-16,0 12 3 15,-5 13-4 1,-5 3 4-16,-9 3 0 0,-6 23-1 16,-10 11-6-16,-7 6 7 15,-8 10 5-15,0 1-5 16,-19 4-2-16,-12-1 2 16,-4-5 11-16,-1-4-3 15,5-10-8-15,8-12 0 16,9-12-7-16,12-9 3 15,2-5-66-15,0 0-107 16</inkml:trace>
  <inkml:trace contextRef="#ctx0" brushRef="#br0" timeOffset="107150.05">28897 3988 363 0,'0'0'19'0,"0"0"-15"15,0 0-3-15,31 122 1 16,-19-86 5-16,-1-3-5 16,0-8 0-16,-2-4 9 15,-4-10-11-15,-1-6 0 16,-2-5 2-16,-2 0 4 16,0 0 12-16,0-14 13 0,0-21-27 15,9-6 0-15,9-6-4 16,2 6-5-16,4 8 1 15,1 12 4-15,-3 4-1 16,3 7-2-16,2-1 3 16,2 7 0-16,-1 3 0 15,1 1-3-15,-6 0 2 16,1 26-2-16,-1 6 2 16,-6 8-2-16,-1 5 3 15,-7-1 1-15,-7-1-1 16,2-4 0-16,1-7 3 15,-3-13 0-15,5-9-3 16,-2-8 0-16,-1-2 0 16,0 0 3-16,5-14 0 0,11-24-2 15,5-13-1-15,4-5-1 16,-12 5-1-16,-11 9-3 16,-6 10 5-16,0 4 10 15,-21 6-9-15,-4 2 2 16,-1 6 8-16,-1 4 9 15,3 4-11-15,8 5-9 16,1 1-2-16,3 0 1 16,10 1-16-16,2 15-3 15,0 2-2-15,16 1 13 16,13-2 4-16,4-7 3 16,3-6 2-16,1-4 3 0,3 0-3 15,3 0 0 1,-3-22 3-16,0-6 5 0,1-11 6 15,-4-10-8-15,-3-11-4 16,-8-11 26-16,-10 1-19 16,-12-1-5-16,-4 4 4 15,-11 7 1-15,-18 6-4 16,2 10-5-16,6 19 0 16,7 15 9-16,7 10-9 15,3 13-1-15,4 33 1 16,0 30 2-16,2 36-2 15,23 22 0-15,6 16 0 16,0 9-2-16,0-6 2 16,-11-7 0-16,-9-11 1 15,-8-15-1-15,-3-12 2 0,0-8-2 16,0-9 0-16,-12-17 2 16,-8-12-2-16,-4-14 0 15,-10-14-2-15,-3-8-1 16,-6-13 3-16,-1-13 6 15,-1 0-2-15,-2-23 3 16,4-7-7-16,6 0 0 16,10-4 0-16,10-2 0 15,12-4 9-15,5-4-9 16,2-6 0-16,30-7 1 16,12-5-1-16,9-6-3 15,14-4 2-15,14-7-1 0,3 5 1 16,-4 6-3-16,-7 10-2 15,-17 12-1-15,-11 6 6 16,-13 9 1-16,-15 9 2 16,-5 6-1-16,-8 10 5 15,-4 5-6-15,2 1 0 16,-2 0 4-16,2 0-4 16,3 12-9-16,3 10 9 15,2 6 1-15,1 3 1 16,2-6-2-16,0-3 0 15,3-7 2-15,0-6-2 16,1-7 0-16,1-2 0 16,3-9 9-16,0-22 6 0,-3-15-9 15,-3-8-1-15,-7-3 17 16,-6 6-16-16,0 10 0 16,-2 11-2-16,0 9-4 15,0 11-1-15,0 7-21 16,0 3-30-16,-12 0-84 15</inkml:trace>
  <inkml:trace contextRef="#ctx0" brushRef="#br0" timeOffset="107566.2">30468 3957 380 0,'0'0'7'0,"0"0"17"0,0 0 16 15,0 0-3-15,0 0-16 16,123-19-12-16,-109 51 4 16,1 11-7-16,-6 4-4 15,-4 2 22-15,-1-1-24 16,-4-4 0-16,2-11 5 16,0-12-4-16,2-9 1 15,1-10-2-15,-3-2 0 16,2 0 0-16,2-2 6 15,4-23 0-15,9-13 5 16,2-12-11-16,6 3 0 0,-2 3 0 16,-5 13 0-1,-3 12 0-15,-8 9 0 0,-2 8-4 16,-2 2 3-16,3 0 2 16,6 0-3-16,6 15 1 15,4 6 1-15,3 5-1 16,0 2 1-16,-2-1-5 15,-8 1 1-15,-6-3-12 16,-6-4-34-16,-3-4-55 16,-2-11-26-16</inkml:trace>
  <inkml:trace contextRef="#ctx0" brushRef="#br0" timeOffset="108551.17">31393 3936 336 0,'0'0'35'0,"0"0"0"15,0 0-3-15,4-136 25 16,-4 106-10-16,-17 12-21 15,-4 12-26-15,-3 6-3 16,-4 0 3-16,-5 20 13 16,0 14-13-16,7 10 0 15,-3 10-1-15,7 1 2 16,1 2-1-16,4 6 0 16,5-1 0-16,4-5-2 0,8-8 2 15,0-19-11-15,2-17 8 16,22-13 2-16,3 0 1 15,2-36 0-15,7-16 0 16,-1-20 8-16,1-11-8 16,-3-12 0-16,-10-7 1 15,-8-15-1-15,-8-9 0 16,-7-8-11-16,0 1-43 16,0 12-19-16,0 24 33 15,0 33 40-15,2 33 18 16,5 30-1-16,-5 1-5 15,4 9-12-15,4 18 6 16,3 5-8-16,12 7 5 0,-3 11-3 16,2 11 9-1,-8 15 2-15,-9 12 15 16,-7 15 0-16,0 9-13 16,-16 3 9-16,-6-13-20 0,10-23-1 15,12-25 6-15,0-20-6 16,27-19 2-16,2-7-2 15,2-8 1-15,-2 0 16 16,2-1-18-16,3-21 0 16,4-3 6-16,-4 2-6 15,-5 8-3-15,-10 9-1 16,-7 6 4-16,-3 0-10 0,-1 25 8 16,-1 4 1-16,4 8 1 15,0 0 1-15,3 1 0 16,1-4-1-16,1-7 1 15,4-11-2-15,0-9 1 16,1-4 0-16,-2-3 4 16,6 0-1-16,2-34 3 15,4-16-6-15,0-10 2 16,-6-5 1-16,-19 9-3 16,-6 14 0-16,-2 10 3 15,-34 9-3-15,-9 12 0 16,-11 11-3-16,-6 0 3 15,-2 24 0-15,-1 16-8 16,3 10-77-16,-3-2-184 16</inkml:trace>
  <inkml:trace contextRef="#ctx0" brushRef="#br0" timeOffset="119817.04">20413 3634 286 0,'0'0'3'16,"0"0"15"-16,-124-121 13 0,86 93-12 15,-3 8 16 1,1 1-25-16,-5 5 24 0,-3 7-24 16,-8 0 0-16,-7 7 18 15,-8 0-21-15,-3 0-3 16,-3 13-4-16,-2 13 3 16,-2 8-1-16,-6 13-2 15,-9 14 0-15,-7 17 2 16,-8 9-2-16,-1 8 0 15,0 0-1-15,4 5 4 16,10 3 2-16,7 1-5 16,16-4 0-16,20-5 5 15,13-8-4-15,17-2-1 16,10-4 0-16,10-2 2 16,5 0-1-16,0 1-1 15,0 8 0-15,16 12 4 0,8 8-4 16,12 9 0-1,11-1-2-15,13 3 5 0,15-5-2 16,21-4-1-16,22-1 0 16,23-15 0-16,22-7 0 15,17-12-2-15,12-12-1 16,-3-10 3-16,-4-6 6 16,-2-9-6-16,-3-1 0 15,-6-5 4-15,-5-2-4 16,-6-9-1-16,-4-9-1 15,-9-6 1-15,-3-6-6 0,-10 0 4 16,-2-16 3 0,-3-20 9-16,2-6-9 0,6-9 0 15,3-3 0-15,0 2 1 16,-14 2-2-16,-21 6 1 16,-14 4 0-16,-18 2 1 15,-7-2-1-15,-7-4 0 16,-4-9 3-16,0-11-3 15,-7-12 7-15,3-12-7 16,-5-11 0-16,-7-1 7 16,-6 2-7-16,-16 4 0 15,-16 3 5-15,-4 5-5 16,-17 5 15-16,-26 6-15 16,-13 5 3-16,-13 0-3 15,-13-3 5-15,-12-5-5 0,-8-6 3 16,-2-9-3-16,-4-7 4 15,4-2-4-15,-1 3 0 16,-2 10 1-16,0 14-1 16,0 17-1-16,-11 20 0 15,-11 15 1-15,-16 8 0 16,-18 7 0-16,-15 4 0 16,-11 4 1-16,-3 0-1 15,3 0 0-15,17 16 2 16,27 3-2-16,22 8 0 15,26 5-1-15,7 10-12 16,9 13 13-16,-7 7-37 16,1 10-32-16,-2 5-55 15</inkml:trace>
  <inkml:trace contextRef="#ctx0" brushRef="#br0" timeOffset="122903.95">27661 10072 215 0,'0'0'12'0,"0"0"-12"16,0 0-26-16,0 0 20 16,0 0 6-16,0 0 14 15,-2-56 12-15,2 47-17 16,0 3 6-16,-3-2 5 15,1-5 6-15,0 5 11 0,0-2-16 16,0 2-6-16,-2 0 20 16,-2 2-27-16,-2-2 19 15,1-2 2-15,1 1-9 16,-4-3-2-16,1 3-11 16,-1-1-7-16,-2-3 21 15,-3 3-20-15,-6 1-1 16,-3-1 6-16,-12-1-3 15,-6 6 0-15,-9 0-3 16,-5 4 0-16,1 1 7 16,1 0-6-16,5 0-1 15,7 0 7-15,2 0-5 16,3 0-1-16,6 7-1 16,3 1 0-16,-1 2 3 15,-2 1-3-15,-2 3 0 0,-2 1 1 16,2 2-1-16,-5 2 0 15,1 4 0-15,-3 3 0 16,1 2 0-16,4 2 0 16,4 0 0-16,4-2 0 15,2-2 0-15,3 1 0 16,-2 0 0-16,-1 2 0 16,0 0 0-16,2 2 0 15,-2 0 0-15,2-2 0 16,5 1 0-16,-1-2 0 15,3 2-1-15,1 1 1 16,1 5-1-16,3-5 1 16,4 5 0-16,1-3-1 0,-2 2 2 15,2 2-1-15,-5 1 0 16,-1 2 0-16,2-2 0 16,1-1 0-16,3-2 0 15,2-5 0-15,4-1 1 16,0-2-2-16,0-1-1 15,0 1 2-15,14-4-3 16,9-1 3-16,4-3 0 16,1 1-1-16,3-2 2 15,0 2-1-15,3-4 0 16,-2 0 0-16,1-2 0 16,0 0 0-16,3-1-1 15,1-4 1-15,1-1 0 16,7-2 0-16,-1-2-2 0,8 2 2 15,2 0 7-15,1 0-7 16,3-1 0-16,0 1 0 16,-7-2 1-16,1 5 0 15,-8-3-1-15,0 0 0 16,8-4-2-16,-3 0 2 16,7-2 0-16,1 0-4 15,5 0 8-15,6 0-8 16,1 0 3-16,-3 0 1 15,5 0 6-15,-4-2-6 0,-1-2 0 16,-2 2 1 0,-1 2-1-16,-3 0 0 15,0-2-1-15,0 2 1 0,-3-4-7 16,3 4 8-16,3-2-1 16,-1 2 4-16,4 0-4 15,-2 0 1-15,-1 0-1 16,3 0 0-16,-1 0 1 15,-5 0-1-15,-2 0 0 16,-7 0-2-16,-2 0 4 16,0 0-4-16,-4 0-2 15,2 0 4-15,1-2-1 16,6-1 1-16,6 2 0 16,7-2 3-16,4 2-3 15,3-1 0-15,-1 1 0 0,-2 1 0 16,-3-3-1-16,-4 3 1 15,-4-1 0-15,-5-1 1 16,1-3-1-16,-2 3 0 16,-2-4-1-16,-2 2 1 15,0 4-1-15,1-2 1 16,-2 2 0-16,-2 0 1 16,1 0 0-16,0 0-1 15,0-4 0-15,4 2 0 16,-1-4 0-16,3 4 0 15,-6-2 0-15,0 1 0 16,-11 2 0-16,-1-1 1 0,-3 1-1 16,0-2 0-1,3-3-1-15,-1 0 1 0,8 0-5 16,-1-4 5-16,6 4 4 16,-4-4-3-16,-1 3-1 15,-6-2 0-15,-3 1 1 16,-8 0-1-16,-4 0 0 15,-2-4-2-15,-1-4 4 16,0-3-1-16,-1-3-1 16,1-1 0-16,-2-4 3 15,-1 4-3-15,-1-2 0 16,-1 1 5-16,-3 2-2 16,-3-2 3-16,1 2-6 0,-4 0 0 15,-3-2 10 1,-2 1-8-16,0-2-2 0,3-3 8 15,-3-3-6-15,0-1 1 16,0 4-3-16,0 1 0 16,0 2 21-16,-5 1-19 15,-4 0 2-15,2 2 6 16,-6-2-7-16,1-2-3 16,-7-4-1-16,-3-1 1 15,-3-2 5-15,-6 1-5 16,-1 0 0-16,-1 2 4 15,-2-1-4-15,-1 0 1 16,-3 2-1-16,-2 2 0 16,-6 2 8-16,-2 3-8 15,-3 0 0-15,2 0 0 0,-2 0 1 16,-2 3-1-16,-2-2 0 16,-3 0 0-16,-1 4-2 15,-5-4 2-15,-4 6 0 16,-4-2 2-16,-6-1-2 15,-1 3 0-15,-2-3 0 16,3 1 0-16,2 1-1 16,2 2 1-16,3-1 0 15,3 1 1-15,4-3-1 16,5-1 1-16,0-2-1 16,0 0 0-16,-7 3 0 15,-2-2 0-15,-3 2 0 0,1 4-1 16,7 1 2-16,1 0-2 15,7 2-1-15,5 0 2 16,5 0-3-16,-2-2 3 16,4 0 0-16,-1 2-2 15,-3 0 4-15,-2 4-4 16,-4 2-1-16,-3 1 3 16,-5 3-9-16,-6 0 9 15,0 0-4-15,-3 4 3 16,-6 9 2-16,4-3-2 15,0-2 1-15,-1-2 0 16,3-4 1-16,4 0-1 16,7 0 0-16,2 2 1 0,8 2-1 15,4 4 0-15,-1 2-1 16,-1 8 1-16,-13 4-1 16,-1 4 1-16,-3 6-5 15,3-1-6-15,10 3-25 16,11-2-1-16,6 2-38 15,11-3-87-15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3-04-17T12:35:43.4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11419 6011 117 0,'0'0'41'0,"0"0"-31"16,0 0 1-16,0 0 10 15,0 0 8-15,0 0-4 16,0 0-2-16,0 0-19 15,-46-23 16-15,42 20-14 16,2 3 8-16,-2-1 10 16,-5 1-23-16,-1 0 1 15,-5 0-2-15,-7 0 2 16,-3 0-3-16,-2 5 1 16,6 3 0-16,-2 1 0 15,3-1 0-15,7-2 0 16,2-1 0-16,4-1 0 0,7 2 0 15,0-2 0-15,0 3-9 16,0-1 7-16,7 3-2 16,17 3 3-16,7 5 1 15,5 2 0-15,6 2 0 16,0 2 0-16,-1-3-2 16,-1 1-2-16,-11-4-1 15,-4 0 4-15,-10-5 0 16,-9-2 1-16,-6-1 1 15,0-4-1-15,-2 3 0 16,-23 0 9-16,-8-2-9 16,-7 2 0-16,0-4 0 0,5-2 0 15,2-2-7-15,6 0-1 16,4 0-28-16,10 0-21 16,8 0-91-16</inkml:trace>
  <inkml:trace contextRef="#ctx0" brushRef="#br0" timeOffset="248.98">11523 5995 189 0,'0'0'0'0,"0"0"0"15,0 0 3-15,14 121-3 16,3-93 6-16,6 1 7 16,-3 1-13-16,-1-3 7 15,2-3-7-15,-4-4 0 16,-1-3-4-16,-3-8-2 16,1 0-50-16</inkml:trace>
  <inkml:trace contextRef="#ctx0" brushRef="#br0" timeOffset="1063.51">12063 5997 182 0,'0'0'5'0,"0"0"-5"15,0 0 0-15,-127 103 0 16,98-80-1-16,4-2 2 16,0 1 0-16,5 0-1 15,0-6 0-15,4-3 1 16,6-4-1-16,3-9 0 16,5 0 0-16,-1 0 1 15,3-6 4-15,0-10-5 16,0 2-3-16,0-3-3 0,0 3 6 15,3 1 0 1,3 3 0-16,-1 6 0 0,-3 2 13 16,-2 2-13-16,0 0-3 15,0 0 2-15,0 2 1 16,0 12 7-16,0 4 0 16,2 2-7-16,7-1 12 15,5-6-9-15,5-1-1 16,6-4 9-16,4-4-7 15,4 0 0-15,3-4-4 16,2 0 2-16,2 0 4 16,0-6-6-16,-5-10 0 0,2-2 4 15,-8 0-3-15,-5-4-1 16,-2 0 0-16,-1-4 2 16,-6-2-2-16,1-6 0 15,-6-4-1-15,1-3 0 16,-5-5 1-16,-4-2-3 15,-2-4-6-15,0-2-15 16,-10-4 8-16,-5 5-29 16,1 9 4-16,1 10 41 15,5 9 8-15,0 11 2 16,2 5-7-16,-3 7-1 16,2 2-2-16,-2 0 0 15,2 12 0-15,1 18 5 0,-1 12 15 16,5 11 2-16,2 8 10 15,0 3-3-15,0 10 6 16,0-5-29 0,0 0 3-16,2-6 0 0,14-4-7 15,4-5 0-15,3-8-2 16,3-6 1-16,-2-8-2 16,5-9 1-16,-4-9-4 15,0-8 4-15,1-6 0 16,-4 0-1-16,1 0-1 15,-3-3-14-15,-7-11-8 16,-1 2-37-16,-6-3-22 0</inkml:trace>
  <inkml:trace contextRef="#ctx0" brushRef="#br0" timeOffset="1641.3">12588 6111 151 0,'0'0'5'0,"0"0"7"15,0 0 0-15,0 0-3 16,0 0 5-16,-98 119-3 0,89-95 7 15,5-4-18-15,1-2 2 16,3-1 4-16,0-6 0 16,0 1-5-16,9-3-1 15,7-6 0-15,1-3 1 16,-1 0 0-16,3 0 1 16,-4 0 4-16,-4-10-5 15,2-4 1-15,-6-3-2 16,-1-4 1-16,1-1-2 15,-2 0 1-15,2 0-1 0,-7 4 1 16,2 4 0 0,-2 3 0-16,0 5-1 0,0 3 1 15,2-1 0-15,-2 4 0 16,0-1 0-16,0 1 0 16,0 0 1-16,0 0-2 15,0 0 1-15,0 0-3 16,0 0-1-16,0 0-7 15,0 0 5-15,0 0 6 16,0 0 0-16,0 0 0 16,0 0 0-16,0 0 0 15,0 0 5-15,2-3-5 16,0 3 0-16,0-2-1 16,1 2 1-16,1 0-11 15,1 0-35-15,0 0-59 0</inkml:trace>
  <inkml:trace contextRef="#ctx0" brushRef="#br0" timeOffset="2344.23">12437 6204 177 0,'0'0'34'16,"0"0"-32"-16,0 0 7 0,0 0 10 15,0 0 1-15,0 0-3 16,93 0-8-16,-72-6 11 16,-2-8-17-16,-3 2 0 15,-1-4 1-15,-6 2-2 16,1 0-2-16,-6 0 0 16,-4 2 0-16,0-2 1 15,0 1-1-15,-11 7-1 16,-5 1 1-16,-7 5 0 15,0 0 0-15,-4 2 0 16,-4 16 0-16,2 2 0 16,2-2 0-16,9-2 0 0,5-1 0 15,6-1 0 1,2 3 1-16,5 2-1 0,0-2 0 16,0 1 2-16,5-3-2 15,8-2 0-15,5-1-1 16,0-2 2-16,2 0-2 15,-1-4 1-15,0-1 0 16,-1-4-6-16,-3 0 6 16,-1-1-26-16,-3 0-18 15,-1 0-22-15,-2 0-102 16</inkml:trace>
  <inkml:trace contextRef="#ctx0" brushRef="#br0" timeOffset="2598.91">12686 6128 3 0,'0'0'88'16,"0"0"-86"-16,0 0-1 0,0 0 4 16,0 0-5-16,0 0 0 15,-2-12-20-15</inkml:trace>
  <inkml:trace contextRef="#ctx0" brushRef="#br0" timeOffset="3142.93">12686 6128 13 0,'-8'-19'166'0,"0"16"-136"16,2 1-8-16,-1 2-6 16,3 0 4-16,0 0-9 0,-4 0-9 15,2 0-2 1,-3 10 0-16,-2 4 0 0,-1 6 1 15,-1 4-1-15,-3 4 0 16,6 0 5-16,1 0 3 16,5-4 3-16,4-4-11 15,0-6 1-15,0-6 12 16,10-2-13-16,6-2 0 16,2-4 5-16,0 0-2 15,1 0 6-15,0-16-8 16,-2-6-1-16,-1-2 8 15,-5-4-8-15,-3 0-4 16,-2 0 0-16,-2 3 4 16,-2 6-1-16,0 3-2 0,1 4 3 15,-3 4 1 1,2 4-1-16,-2 2 0 0,0 2 0 16,0 0 0-16,0 0 0 15,0 0-10-15,0 2 10 16,0 15 6-16,0 6-6 15,0-1 0-15,0 0 0 16,0-2 1-16,4 0-1 16,0-6 0-16,4-4 0 15,-2-6-8-15,3-4-2 16,-3 0-5-16,4 0 11 16,-4-4-28-16,-1-12-12 15,-3 2-33-15</inkml:trace>
  <inkml:trace contextRef="#ctx0" brushRef="#br0" timeOffset="3442.92">12784 6122 138 0,'0'0'35'16,"0"0"-1"-16,0 0 13 15,0 0-20-15,0 0-15 16,0 0-8-16,0 8-2 16,7 21 9-16,2-2-7 15,0 4-3-15,-3 2 17 16,3-5-18-16,-4-2 3 15,2-8 3-15,-1-8-4 16,-2-4 4-16,-1-3-6 0,-3-3 0 16,0 0 23-1,0-17-5-15,0-9-17 0,0-4 3 16,0-4-4-16,-9 0 0 16,2 4 0-16,3 4 0 15,4 8 0-15,0 3 0 16,0 8-2-16,0 3-3 15,9 0-4-15,8 0-14 16,3 4-45-16,5 0-63 16</inkml:trace>
  <inkml:trace contextRef="#ctx0" brushRef="#br0" timeOffset="3859.73">13038 6047 319 0,'0'0'24'0,"0"0"-24"0,0 0 7 16,0 0-5-16,0 0-2 15,0 0 11-15,2 64-6 16,8-33 1-16,-2-3-6 16,3 0 0-16,-1-6 15 15,-2-4-15-15,1-6 0 16,-5-6 3-16,4-3-1 15,-6-3 1-15,2 0-3 0,3 0 0 16,3-9 16 0,4-17-16-16,1-6 0 0,1 1 0 15,-3 6 0-15,-1 5 0 16,-8 8 0-16,3 5 0 16,-5 7-5-16,-2 0 5 15,2 0-6-15,3 5 6 16,2 9 1-16,2 4 1 15,1 1-2-15,2-5 0 16,3 1-1-16,1-3 1 16,-1-2-4-16,8-3-4 15,-4-1-28-15,6-3-19 16,-2-3-64-16</inkml:trace>
  <inkml:trace contextRef="#ctx0" brushRef="#br0" timeOffset="4140">13538 5805 273 0,'0'0'8'0,"0"0"-3"15,-6 144 10-15,6-94 19 16,4 1-10-16,11-8-11 0,5-2-2 16,2-5-5-16,4-6-1 15,3-6-5-15,3-4 0 16,-3-4-2-16,0-6 2 16,-5-4-25-16,-3-2-21 15,-8-4-48-15</inkml:trace>
  <inkml:trace contextRef="#ctx0" brushRef="#br0" timeOffset="4365.72">13350 6073 284 0,'0'0'58'0,"0"0"-37"15,0 0-20-15,0 0-1 16,130-6 12-16,-66-4 0 16,7-1-8-16,8-1-4 15,-2 0-10-15,-1 1 6 16,-11 3-67-16,-12 0-86 16</inkml:trace>
  <inkml:trace contextRef="#ctx0" brushRef="#br0" timeOffset="6193.4">13842 6016 305 0,'0'0'10'15,"0"0"-10"-15,0 0 0 16,0 0 0-16,-127-46 0 16,100 46 0-16,4 0 4 15,2 0 4-15,1 0 6 16,0 0-7-16,2 0 1 16,1 0 8-16,1 2-16 15,3-2 0-15,1 1 2 0,1 4-2 16,3-2 2-16,-6 4-2 15,-1-2 0-15,1 1 7 16,1 1-7-16,4-3 0 16,4-3 8-16,5-1 6 15,0 0 10-15,2-8-22 16,23-17 8-16,6-12 2 16,4-1-12-16,2 2 0 15,-11 4 0-15,-2 8 2 16,-10 10-1-16,-7 6-1 15,-5 5 0-15,-2 3-4 16,0 0 4-16,0 0 0 0,0 11 3 16,-9 17-2-1,-7 12 10-15,1 4-11 0,-1-1 0 16,7-2 6-16,3-5-6 16,4-8 0-16,2-6 4 15,0-8-4-15,0-5 3 16,13-5-3-16,5-4 0 15,4 0 0-15,7 0 7 16,2-18-7-16,0-4 2 16,-2-2-1-16,-6 2 0 15,-3 1-1-15,-5 6 0 16,-4 4-1-16,-4 8 1 16,-5 3-2-16,-2 0-3 0,0 0 5 15,0 23-3 1,-6 7 3-16,-10 4 0 0,1 1 4 15,1-4-4-15,3 0 0 16,5-5 3-16,2-6-3 16,4-9 2-16,0-5-2 15,0-3 0-15,0-3-3 16,10 0 4-16,9-9-1 16,6-16 8-16,4-7-8 15,-4 1 2-15,-5 8-2 16,-11 7 0-16,-7 7-2 15,-2 9 2-15,0 0-7 0,0 0 7 16,-8 13 0 0,-17 16-2-16,-13 13 2 0,-5 2 0 15,1 0 1-15,5-7-1 16,10-11 0-16,13-12-1 16,9-8 3-16,5-6 2 15,0 0-4-15,0-3 0 16,0-26 9-16,5-9-9 15,4-6 0-15,-4-8 0 16,-3-1 2-16,-2 3-4 16,0 5 2-16,0 7 0 15,0 9 0-15,0 9 0 16,0 8 0-16,0 8 0 16,-2 4 1-16,-3 0-3 15,0 4-3-15,-4 18 5 0,-1 9-3 16,-4 5 3-16,5-4-2 15,3-4-1-15,6-10-27 16,0-5-19-16,6-4-53 16</inkml:trace>
  <inkml:trace contextRef="#ctx0" brushRef="#br0" timeOffset="12799.01">8585 9488 70 0,'0'0'30'0,"0"0"-26"15,0 0-2-15,0 0 9 16,0 0 5-16,0 0 7 15,0 0-9-15,0-17-10 16,0 14 14-16,-3 2-12 16,1-1 9-16,2 2 7 15,-2-2 0-15,-1 2-10 16,1 0-6-16,0 0-4 16,-3 0 13-16,1 0-15 15,-5 0 0-15,0 0 3 16,-4 0 0-16,-5 0 1 15,0 0-4-15,-6 0 3 16,-3 0 12-16,-7 0-12 0,-3 0 2 16,-3 0 2-1,-1 0-5-15,1 4 3 0,-2 1-5 16,-1 2 0 0,-3 1 2-16,-5 4-2 0,-1 1 0 15,1 1 0-15,2 1 0 16,-3-1 1-16,-3 2-1 15,2 1 0-15,-5 6-1 16,4 1 1-16,8 3 0 16,1-4 0-16,5 4 0 15,4-6 0-15,5 2 0 16,0 0 0-16,2 1 0 16,2 2 0-16,2 2 0 15,1 1 0-15,0-2 1 0,3 2-1 16,1-3 0-16,5-4 0 15,1 2 0 1,3 2 0-16,0 0 0 0,2 4 3 16,2 0-3-16,-1 2 1 15,-1 3-1-15,2-2 0 16,0 2 1-16,1-2-1 16,-3 2 0-16,2 1 2 15,-4 0 2-15,2 0 0 16,0 1-4-16,0-4 0 15,3-1 4-15,-1-2-4 16,3 1 0-16,2-3 2 16,2 1-2-16,0 6 2 15,-4-1-2-15,4 4 0 0,0-1 8 16,0 2-8-16,0-5 0 16,0-2 2-16,0-1-1 15,0-4-1-15,8 2 0 16,3-1 0-16,-1-2 0 15,4 2 0-15,-1-4 0 16,3-2-1-16,0-2 2 16,0-4-2-16,-1-2 1 15,3-3 0-15,2 0-4 16,0-1 6-16,2 1-2 16,3-4 0-16,2 3 3 15,-1 0-3-15,1 0 0 16,0 1 0-16,2-2-1 0,2 1 1 15,-2 1 0 1,2-2 3-16,-2 2-2 0,2 0-1 16,-2 2 0-16,4 1 0 15,1-5 1-15,1 4-1 16,4-2 0-16,-4 0 0 16,3-2 0-16,0 0 0 15,-3-2-1-15,6 0 1 16,-1-1-3-16,0-2 3 15,5-4 0-15,1 0 4 16,3 0-4-16,5 0 5 16,-3 0-5-16,-2 0 0 15,-3 0 0-15,2 0 0 0,-6 0-1 16,1 0 1 0,-4 0 0-16,-1 0 0 0,-2 0 0 15,-1 0 0-15,-2 0-1 16,2-4 1-16,-4 4 0 15,0 0 0-15,2 0 1 16,3 0-1-16,-1 0 0 16,3 0 0-16,-2 0-4 15,-3 0 4-15,-2 0 0 16,-2 0-1-16,0 0 2 16,2 0-2-16,0 0 1 15,6 0 0-15,-2 0-2 0,5 0 2 16,4-4 0-16,-3-1 0 15,1 5 1-15,-4 0-1 16,-2 0 0-16,-2 0 0 16,-1 0 0-16,0 0 0 15,-2 0 0-15,3-1 1 16,-1-5-1-16,5-2 0 16,-1 1-1-16,4 0 1 15,1-1 0-15,3 1 0 16,-5 4 0-16,-2-1 0 15,-5 0 0-15,-4 1 0 16,-2-3 0-16,-2 3 0 16,-1-2-1-16,-2 0 1 0,1-2 0 15,-1 0 0-15,-2-4 1 16,2 2-1-16,-2-6-8 16,-2 1 8-16,2-1 8 15,1-6-8-15,-4 0 0 16,3 0 1-16,1 1-1 15,-2-1 4-15,-1-2-4 16,-3 1 0-16,1 0 3 16,-3 0-3-16,-1 2 0 15,-3-3 1-15,-5 2 0 16,-2-3 4-16,-2-5-5 16,0 2 0-16,0-1 8 15,0-5-4-15,0 3-2 0,0-3 5 16,-6 4-1-16,-1-3 4 15,-2 2-10-15,0-2 0 16,-2 1 6-16,-3 2-6 16,-1-3 0-16,-1 2 0 15,-1-1 1-15,-1 1 2 16,-3 3-3-16,2-4 0 16,-2 1 2-16,-1-1-2 15,2 2 0-15,-2 1 2 16,-1 2 1-16,2-2-1 15,0 4-2-15,-1-5 0 16,5 4 4-16,-4-1-4 16,1-3 0-16,3 1 4 15,0 0-2-15,5 0 2 0,-5 4-4 16,7-2 0 0,-1 2 3-16,-5 1-3 0,1 2 0 15,-4 3 1-15,-1 0 0 16,-2 0 0-16,-2 1 0 15,-1-1 1-15,3 0 13 16,0 1-14-16,-1-2-1 16,-1 0 6-16,1-2-5 15,2-1 1-15,0 3-2 16,1-2 0-16,0 4 1 16,-2 0-1-16,-3 3 0 15,-2 0 0-15,3 4 1 0,-5 0-2 16,-2 0 0-16,-1 2 1 15,-3-1 1-15,1 3-1 16,1-1 0-16,0-1 1 16,-1 0 0-16,1-1 0 15,0 3-1-15,1-1 0 16,3 1 1-16,3 2-1 16,1 0 0-16,2 2 2 15,0 2 0-15,-2 0-2 16,0 0-3-16,0 0 3 15,6 0 1-15,-4 0-1 16,5 0 0-16,3 0 2 16,-3 0-2-16,1 0 0 0,-2 0 0 15,6 0 0 1,0 0-2-16,2 0 2 0,2 2-2 16,-3 0 0-16,4 3-21 15,-5 2-17-15,-3 0-6 16,3-1-17-16,3-1 25 15,6-3-40-15,4-2-20 16</inkml:trace>
  <inkml:trace contextRef="#ctx0" brushRef="#br0" timeOffset="22748.9">7713 11451 82 0,'0'0'164'15,"0"0"-159"-15,0 0-3 16,0 0 12-16,0 0-8 15,0 0 10-15,0 0 14 16,0 0-18-16,-76-33 1 0,72 29-5 16,-2 2-3-1,-4-2 34-15,-1 2-33 0,3-1 3 16,-4 3 10 0,3 0-16-16,0 0-2 0,-4 0-1 15,2 0 2-15,2 0 11 16,0 0-13-16,-2 0 0 15,0 0 13-15,-1 0-7 16,-1 0-4-16,-1 0-2 16,1 0 2-16,-3 9 2 15,1 2-4-15,-3 2 0 16,-1 1-1-16,-2 4 3 16,4 0-2-16,-8 2 0 15,5 0 0-15,-3 1 0 16,4 0 0-16,3-2 0 15,3-5 3-15,3 1-3 16,-1 2 0-16,3 0 0 16,-1 4 1-16,0-2-1 0,2 3 0 15,-2 0 0-15,3 5 0 16,-1-1 0-16,-2-1 0 16,5 2 0-16,-3-2 0 15,5-6 0-15,-1 3 0 16,3-5 0-16,0 2-1 15,0-1 1-15,0-1 0 16,0 0 0-16,0-1 0 16,0 0-3-16,0-2 3 15,9 5 0-15,0-4 0 16,5 1 0-16,-3 1 0 0,0-5-1 16,2-1 1-1,-2 4 1-15,2-3-1 0,1 1 0 16,-3 2 1-16,3 1 0 15,1 2-1-15,1-2 0 16,1 2 0-16,2-2 1 16,-2 2-1-16,-3-4-2 15,1 0 2-15,1-2 1 16,-3-1 0-16,5-2-1 16,-1-1 0-16,2 2 1 15,-1-2-1-15,3 3-2 16,2-4 2-16,2 1 2 0,6-2-1 15,0 4-1 1,0-2 0-16,5 1 0 0,-1 3 0 16,3-2 0-16,0 1 2 15,-2 2-2-15,4-4 0 16,3-1 0-16,3-1 0 16,-2-4-8-16,3 0 10 15,-3-2-2-15,4 2 4 16,-2-3-4-16,1 0 0 15,5 1-1-15,1-1 3 16,-2 0-3-16,3 3 1 16,0 1 0-16,-4-1 0 15,0 2 1-15,-4-1-1 16,-3-1 0-16,-3 0 1 16,-7 1-3-16,-2-2 2 0,-2-2 0 15,-2 0 0-15,0 1 0 16,-4-1 0-16,-2 4-1 15,-3-1 1-15,5 1-1 16,-4-2 1-16,4 0 0 16,-1-2 0-16,0 0 0 15,3 0 0-15,-3 0-1 16,3 0 1-16,2 0-7 16,-3 0 7-16,0 0-1 15,1 0 1-15,-5 0 2 16,2 0 0-16,-2 0-2 15,3 0 0-15,-2 0-2 0,0 0 2 16,1-4 0-16,0-3-2 16,3 2 2-16,2-4-1 15,-3 2 0-15,3-4 1 16,-4 3 2-16,0 1-2 16,-4-1-3-16,-4-2 3 15,1 2 0-15,-10-3 3 16,3 4-3-16,-4-2 0 15,-3 1 4-15,3-1-4 16,1-1-4-16,5-3 4 16,3 1 4-16,-1-1-4 15,3-2 0-15,1-1 0 16,-1-2-6-16,-1-2 7 0,1 0-1 16,-5 0 3-16,-4-2-3 15,-2 2 4-15,-3-3-4 16,0 5 0-16,-2-1 5 15,0 0-5-15,0 6 0 16,0-4 8-16,0 3-6 16,0 1 1-16,5-5-3 15,-1-2 0-15,5-3 5 16,-2 2-5-16,-3 2 0 16,-2 0 4-16,1 7-4 15,-3-7 3-15,0-1-3 16,0 0 0-16,0-2 15 0,0 0-15 15,0 2 0-15,-5-5 7 16,1 3-5-16,1 0 0 16,-1 3-2-16,4 5 0 15,-3 3 6-15,-1 0-6 16,0 1 0-16,-1-3 0 16,-1 3 0-16,-4 0 2 15,4 0-2-15,-5-4 0 16,-3 3 6-16,1-2-6 15,-1 1 0-15,3 2 8 16,-1-1-7-16,-2-4 5 16,1 3-6-16,-3 0 0 15,1 1 11-15,-4-2-11 0,-1 3 0 16,0 0 4 0,-2 1-3-16,5 2 0 0,-4-1-1 15,3 2 0-15,1 0 2 16,-1 0-2-16,0 2-1 15,-4-2 1-15,-3-2 0 16,2 2 1-16,0-1-1 16,-2 0 0-16,0-1 2 15,3 0-2-15,2-3 0 16,2 2 4-16,0 2-1 16,1 3 1-16,-2 0-4 15,4 1 0-15,-3-1 2 16,3 1-2-16,-5 2 0 0,-3 1 0 15,-2 0 1-15,-3 0-2 16,-3 0 0 0,2 0 1-16,2 0 2 0,2 0-2 15,3 0 0-15,3 0 2 16,-2 0-1-16,3 0-1 16,1 0-1-16,1 0 1 15,0 0-1-15,-2 0 1 16,1 0 0-16,-3 0 1 15,-1 0-1-15,-4 0 1 16,4 0-1-16,-2 0 0 16,-1 0 0-16,-1 0 0 15,3 0 0-15,-5 1 0 16,5 3 1-16,1-1-2 0,2-1 0 16,3-1 1-1,3-1 1-15,-3 0-1 0,3 0 0 16,-3 0 0-16,-1 0 0 15,-2 0 1-15,0 0-1 16,1 0 0-16,0 0 0 16,0 0 0-16,-2 0 0 15,5 0 0-15,-3 0 0 16,5 0 0-16,-3 0 0 16,3 0 0-16,-1 0 0 15,1 0 0-15,-1 0 0 16,1 0 1-16,0 0-1 0,1 0 0 15,-3 0 0 1,-1 0 0-16,1 0 1 0,-3-1-1 16,0-1 0-16,0 2-1 15,0 0 2-15,5 0-2 16,0 0 1-16,6 0 0 16,-2 0 0-16,0 0 0 15,3 0 0-15,-4 0 0 16,4 0 1-16,-1 0-1 15,-1 0 0-15,0 0 0 16,0 0 0-16,1 0 0 16,3 0 0-16,0 0 0 15,-4 0 1-15,4 0-2 0,-5 0 1 16,0 0 0-16,-2 0-1 16,2 0 1-16,-2 0 0 15,2 0 0-15,-2 0 0 16,0 0 1-16,2 0-1 15,0 0 0-15,2 0 0 16,1 0 0-16,-2 0 0 16,2 0-1-16,2 0 2 15,-3 0-2-15,1 0 0 16,0 0 1-16,0 0-1 16,0 0 1-16,-1 0 0 15,-3 0 1-15,4 0-1 16,-3 2 0-16,5-2 0 15,0 0 0-15,2 0 1 0,-4 0-1 16,4 1 0-16,0-1 0 16,0 0 1-16,2 0-1 15,0 0-1-15,0 0 1 16,0 0-1-16,0 3 1 16,-2-3 0-16,2 0-1 15,0 1 2-15,-3 2-2 16,1-2-3-16,-2 2 4 15,2-3 1-15,-2 2-1 16,1-2 0-16,3 2 0 16,0 0 0-16,0-2 1 15,0 0-1-15,0 0 0 16,0 0-1-16,0 0 1 0,0 0 0 16,0 0 2-16,0 0-2 15,0 0 0-15,-3 0 0 16,3 0 0-16,-2 0-1 15,0 0 1-15,0 0-1 16,2 0 0-16,-2 0 2 16,2 1-2-16,0-1 1 15,0 0 0-15,0 0-8 16,0 0-8-16,0 0-25 16,0 0-82-16,4 0-78 0</inkml:trace>
  <inkml:trace contextRef="#ctx0" brushRef="#br0" timeOffset="27287.79">7624 12637 128 0,'0'0'29'0,"0"0"-21"16,0 0 7-16,0 0 7 16,0 0-9-16,0 0 10 0,-3-9-19 15,3 9-2 1,0-3 16-16,0-1-8 0,-2-1 11 16,0 0 1-1,-2 1-1-15,-1-2 8 0,-1 0-28 16,-3 2 4-16,0 0 20 15,2 0-19-15,-2 2-1 16,3 2 3-16,-4 0 2 16,0 0 13-16,-1 0-23 15,-3 0 0-15,-1 0 11 16,-3 0-10-16,-1 0 4 16,0 2 3-16,-1 2-8 0,4 0 13 15,0 0-13-15,1 4 0 16,-1 0 14-16,1 2-14 15,-1 0 0 1,3 0 0-16,-1 0 1 0,3-2-1 16,3-1 0-16,-2 4 0 15,-1 1 1-15,1 2-1 16,-7-2 0-16,5 4-1 16,-2 0 3-16,3 1-1 15,-1-2-1-15,3 2 0 16,3-4 0-16,2 3 0 15,-1 5 0-15,1-2-1 16,-1 3 2-16,5-3 0 16,0-2-1-16,0 0 0 15,0-5 0-15,0 2 0 0,0 0 0 16,0-3-1-16,0 4 3 16,0-1-2-16,2-1 0 15,5 0 0-15,-2 1 1 16,-1 0-1-16,2 1 0 15,1 0-1-15,2 1 4 16,0 0-3-16,-2 1 0 16,1 1 0-16,4 0 0 15,-3-3 0-15,-1 3 0 16,2-4 0-16,1 3 0 16,2-1 3-16,0-2-3 15,0 1 0-15,4 2 0 16,-5 1 0-16,0 1 0 0,1 1-1 15,-4-1 2-15,3-1-1 16,1-2 0-16,-2 2 0 16,4-2 1-16,1-3-1 15,0 0 0-15,2-3 0 16,-3 0 1-16,3 0 0 16,-3-2-1-16,1 0 0 15,2 0 3-15,-2 2-3 16,1-1 0-16,3 2-1 15,3-3 3-15,2 4-2 16,-2 1 0-16,6-1 0 16,0 0 1-16,0-1-1 15,3-1 0-15,-3 1-1 16,-3-1 2-16,1-5-2 0,-2 2 1 16,2-1 0-1,-3-1-2-15,0 1 4 0,1 0-2 16,0 0 0-16,-1 1 1 15,0-1 1-15,3 2-2 16,-2-4 0-16,2 2 0 16,2-2 0-16,0 1 0 15,4-1-2-15,-2 3 4 16,5-1-2-16,-1-6 0 16,-2 0-3-16,1 0-1 15,-5 0 8-15,0 0-3 16,-2 0-1-16,-3 0 3 15,3 0-2-15,-2 0-1 16,1 0 0-16,-4 0 0 0,3 2 0 16,0-2 0-16,-4 0 0 15,0 0 1-15,-1 0-6 16,-3 0 5-16,2 0 0 16,-4 0 5-16,-1 0-5 15,-1 0 0-15,-2 0-1 16,2 0 1-16,0 0 2 15,3-2-2-15,1-2 0 16,-2 0 2-16,-2 2-2 16,0-2 0-16,0 4 0 15,4-3 0-15,-2 1 0 0,1-1 0 16,-1-1-4 0,1-2 4-16,-1 2 4 0,-1 0-4 15,-1-2 0-15,3 2 0 16,-5-3 0-16,3 1 0 15,1 0 0-15,-2-1 0 16,3-1 0-16,-1-2 0 16,1 2 0-16,-3-1 1 15,1 4 0-15,1-4-1 16,-3 1 0-16,1 1 1 16,3-1-1-16,-3-1 0 15,1 2 0-15,-2-2 0 16,1-1 0-16,4 2 0 15,-2-2 0-15,-1-2 0 0,1 5 0 16,-1-4 0-16,1 1 0 16,-1 1 0-16,-1 1 1 15,-2-1-1-15,0 3 0 16,-2-4 0-16,-1 4 0 16,-2-2 0-16,0-3-2 15,1 0 4-15,-1 1 1 16,1-2-3-16,0 3 0 15,2-2 0-15,1-3 0 16,4-2 0-16,-1-4-3 16,1 2 6-16,-1 0-3 15,-2 1 0-15,1 6 0 16,-4-3 2-16,-3 2-2 0,-1 1 0 16,-2 1-1-16,1 0 3 15,-1 1 3-15,-2-2-5 16,3 0 0-16,-3 2 4 15,0 4-4-15,2-6 0 16,2 4-1-16,2-4 3 16,1-1-4-16,0 0 2 15,0 3 0-15,-5-2 2 16,0 5-2-16,-2-2 0 16,0 0-1-16,0 0 4 0,0 0-3 15,0 0 0 1,0 2 0-16,0 0 2 15,0 0-2-15,-2 1 0 16,2-1-1-16,0 5 2 0,0-3 0 16,0 1-1-16,0-4 0 15,-2 1 0-15,-2-2 0 16,-2-1 0-16,0 2 0 16,1 1 2-16,-1-2-5 15,0 0 3-15,-4 0 0 16,1-2 3-16,1 4-3 15,-1-4 0-15,-1 2 0 16,2-1 1-16,-6 0 4 16,1-2-5-16,0 4 0 15,-3-3 1-15,3 0-1 16,-1 2 0-16,-1-1 0 16,1 2 1-16,1-2 0 0,-1 3-1 15,-1 1 0-15,1-2 4 16,1 3-2-16,0-3-2 15,-3 1 0-15,1-3 2 16,1 1 5-16,-1 2-7 16,1 0 0-16,1 2 12 15,-1 0-12-15,-1 2 0 16,1-2 0-16,1 3 1 16,3-4 1-16,-4 2-2 15,1-4 0-15,-1 3 2 16,1-2-2-16,-1 2 0 0,1-2 0 15,0-1 1-15,-3 1 1 16,-1 4-2-16,-2-3 0 16,-3 1 0-16,2 2 0 15,-2 0 0-15,1-2 0 16,2 2 2-16,1-2 1 16,5 0-3-16,-1 0 0 15,3 0 5-15,2 2-4 16,-2 0-1-16,0 2 0 15,1 0 0-15,0-3-1 16,-5 3 1-16,1 0 0 16,-4 0 0-16,-2 0 0 15,0 0 0-15,0 0 0 16,2 0 1-16,0 0 3 0,5 0-4 16,2 0 0-16,-1-1 7 15,6-4-6-15,-3 3 0 16,-3-3 3-16,1 1-3 15,-1 0 5-15,-5 0-6 16,2 2 0-16,-3 0 1 16,0 0 0-16,1-2-1 15,1 2 0-15,-2 0 0 16,0 2 4-16,3-5-4 16,-3 2 0-16,0-1 3 15,0 2-3-15,0-1 0 16,1 2 0-16,3-3 1 0,1 2 0 15,4 0-1 1,0 0 0-16,0 0 2 0,-2-2-2 16,-1 0 0-16,0-2 0 15,-2 1 0-15,1 2 0 16,0 0 0-16,1 3 0 16,3-1 1-16,1-1-1 15,3-1 0-15,-2 2 0 16,0 1 0-16,3 0 1 15,0 0-1-15,-1 0 0 16,1-2 1-16,-1 2-1 0,3 0 0 16,0-3-1-1,-1 3 2-15,-1 0-1 0,2-1 0 16,0 1 0-16,0 0 0 16,-1-3 0-16,-1 3 0 15,-3 0-1-15,0 0 2 16,1 0-1-16,-3-1 0 15,2-1 0-15,-2 2 0 16,0 0 0-16,3 0 0 16,-2 0 0-16,6 0 1 15,0 0-1-15,2 0 0 16,0-2 0-16,0 2-1 16,-2 0 2-16,0-2-1 15,-2 2 0-15,-7 0 0 16,-1 0 0-16,-1 0 0 15,-3 0 0-15,-1 0-1 0,-2 0 1 16,4 0 0-16,1 0 0 16,6 0 0-16,-1 0 1 15,2 0-1-15,0 0 0 16,3 0 2-16,-3 0-2 16,3 0 0-16,-5-2 0 15,2 2 1-15,-2-2-1 16,1 2 0-16,0-3 0 15,2 2-1-15,-1 1 2 16,1 0-2-16,4 0 1 16,-2 0 0-16,-2 0-1 15,2 0 1-15,-5 0 0 16,3 0-2-16,-4 0 2 0,2 0 0 16,-1 0 0-1,0 0 0-15,0 0-2 0,0 0 2 16,0 0 0-16,2 0-2 15,-2 0 2-15,1 0-1 16,-1 0 0-16,-1 0 1 16,0 1-3-16,1-1 3 15,-3 3-6-15,4-1 3 16,-3-2 3-16,1 2-1 16,0 0-3-16,1 0 1 15,1 0-6-15,4-2-2 16,2 0-22-16,0 0-16 0,2 0-103 15</inkml:trace>
  <inkml:trace contextRef="#ctx0" brushRef="#br0" timeOffset="30990.85">9395 13158 209 0,'0'0'24'0,"0"0"-24"16,0 0-6-16,0 0-1 15,0 0 6-15,0 0 1 16,0 0 9-16,7 0 0 16,-3 0 11-16,1-2-6 15,-3 2-5-15,1-2 18 16,-1-2-10-16,4-2 8 15,-1-4-3-15,3 0-7 16,2-4-1-16,-2-5-12 16,5-2-2-16,1-2 25 0,4-2-12 15,0-1 3-15,2 0 4 16,2-4-8-16,-2-1 2 16,1 0-14-16,-4-4 1 15,1 1 18-15,-1-4-18 16,-3 0-1-16,-3 0 10 15,-1-2-8-15,-4-4-2 16,-2 2 0-16,3 1 0 16,-3 3 0-16,0 2 0 15,4 3 0-15,-2-4 5 16,-1-1-4-16,1-2 3 16,-4 0-4-16,0 2 0 15,4 1 5-15,-4 8-5 16,0-1 0-16,0 6 1 0,0-1 3 15,3 4-3-15,-3-2-1 16,0 3 0-16,-2 2 1 16,2 2-1-16,-2 3 0 15,0 5 1-15,0-1-1 16,0 1 0-16,0 0-5 16,0-2 5-16,0 0 6 15,0-1-6-15,0-4 0 16,0 0 2-16,0 2-2 15,0 1 0-15,0 2 0 16,0 0 0-16,0 3 0 16,0 0 0-16,0-1 0 15,2-2 0-15,3-2 0 0,6-5 0 16,0-2 0 0,3-6 0-16,-1 4 0 0,0-2 0 15,-1 6 0-15,-1-4 0 16,-3 6 0-16,2 0 0 15,-4 0 0-15,-1 4 0 16,-3 1 0-16,0-2 0 16,-2 2 0-16,2-4 0 15,0-2 0-15,0-2 1 16,2-2-1-16,0 0 0 16,0 0 0-16,0 2 0 15,1 2 0-15,-1 3 0 16,-4 4 0-16,2 2 0 0,-2 3 0 15,0 3 0-15,0-3-3 16,0 2 3-16,2-2 0 16,-2 0 0-16,0 0 2 15,3 2-2-15,-3-1 0 16,0 1 0-16,0 1-2 16,0 1 2-16,0 0-19 15,0 0 19-15,0 0 0 16,0 0 1-16,0 0-1 15,0 0 0-15,0 0 4 16,0 0-4-16,0 0-5 16,0-3 2-16,0 3-6 15,0 0 6-15,0 0-10 0,0 0 13 16,0 0-5-16,0-2 5 16,0-2-7-16,0 3 7 15,0-2 0-15,0 2-2 16,0-2 2-16,0 1 0 15,0 1 5-15,-3 1-5 16,1 0 0-16,-2 0 3 16,-3 0 1-16,-3 0 0 15,-6 0-4-15,-7 7 0 16,-4 7 6-16,-4 2-6 16,3 3 0-16,1-5 4 15,7-2-3-15,4-2 2 16,7-2-3-16,7-4 0 0,0-4 2 15,2 0-2-15,0 0 0 16,0 0 3-16,0 0 0 16,0 0-1-16,0 0-2 15,2 0 0-15,6-12 18 16,4-8-18-16,1-5 0 16,5-2 3-16,2-1-1 15,0 0-2-15,5-1-3 16,-3 3 3-16,-4 3 3 15,-2 4-3-15,-5 3 0 16,-3 5 0-16,0 6 0 0,-6 2 1 16,-2 3-1-1,0 0 0-15,0 0-1 16,0 0 1-16,0 0-5 0,2 0 5 16,7 8 1-16,1 9 4 15,4-1-5-15,4 1 0 16,-2 6 3-16,1-1-3 15,-1 0 0-15,2 0 4 16,-3-1-3-16,-2-4-1 16,1 2 0-16,-1-5 0 15,-1 0 1-15,-3 0-1 16,-5-5 0-16,0 0 0 16,-2-4 1-16,0-2-1 15,-2 1 0-15,0-4 0 16,0 0 2-16,0 0-2 0,0 0 0 15,0 0 3-15,0 2 5 16,-12 2 1-16,-11 4-9 16,-2 0 0-16,-3 0 1 15,1-2-1-15,-4 0 0 16,-2-2 1-16,2 0-1 16,-4-4 0-16,9 2 0 15,4-2 0-15,4 0 3 16,5 0-3-16,2 0 0 15,1 0 4-15,6 0-3 16,0 0 1-16,2 0-2 16,2-2 0-16,0 1 0 15,0 1 0-15,0-3-3 16,0 3 2-16,0-1 2 0,0-2-2 16,0-3-4-16,10 0 5 15,9-6 9-15,-2-3-9 16,5 0 0-16,-1-3 1 15,0 0-1-15,-2-2 2 16,-3 1-2-16,-6 1 0 16,-1 2 0-16,-2 5 0 15,-4 2 0-15,-3 2 2 16,0 4-2-16,0-1 0 16,0 4-7-16,0 0 7 15,0 0-1-15,0 0 1 16,-6 0 0-16,0 7 1 15,4 0-1-15,2 4 0 16,0-2-3-16,0 1 3 0,0 0-1 16,0-3 1-16,0 0 0 15,0 0 0-15,0-2 1 16,0-1-2-16,4-1 0 16,-2-3 1-16,3 0-4 15,0 0 4-15,-3 0 0 16,-2 0 1-16,0 0 0 15,0 0 0-15,0 0-1 16,0 2 0-16,0-2 1 16,0 0-1-16,0 0 0 15,0 0 2-15,0 0-2 16,0 1 0-16,0-1-2 0,0 3 2 16,0-3 0-16,0 1 0 15,0 2 0-15,0-3 1 16,0 0 0-16,0 0-1 15,0 0 0-15,0 0 0 16,0 0 2-16,-2 0-2 16,-3 0-1-16,2 0 0 15,1 0 2-15,2 0-2 16,0 0-4-16,0 0 5 16,0 0-11-16,0 0 4 15,0 0 7-15,12 0 0 0,1-3 1 16,-2 2-2-1,3 1-5-15,-4 0 6 0,0 0-7 16,-1 0 7-16,-1 0-1 16,1 0-1-16,1 0 4 15,0 0-3-15,-1 0 1 16,-2 4 0-16,0-3 1 16,-3 2-1-16,-2-1-2 15,-2 0 2-15,0-2-3 16,0 2 2-16,0-2-4 15,0 0 5-15,0 0 3 16,0 0-3-16,-2 0 0 16,-6 0 2-16,-4 0-2 0,-1-4 0 15,-3-6 0 1,-4 1 0-16,0 1-1 0,0 2 1 16,2 3 0-1,4 0-1-15,4 3 2 0,5-2-1 16,3 2 0-16,2 0 0 15,0 0-4-15,0 0 4 16,0-1-6-16,0 1 5 16,0 0-5-16,0 0 5 15,0 0-8-15,0 0-14 16,0 0-1-16,0 0-71 16,0 0-91-16</inkml:trace>
  <inkml:trace contextRef="#ctx0" brushRef="#br0" timeOffset="57285.21">11837 13471 228 0,'0'0'31'16,"0"0"-18"-16,0 0-5 15,0 0 47-15,0 0-23 16,0 0-8-16,0 0-5 16,-123-34 0-16,113 26-12 15,-7 0-5-15,4 1 5 16,-2 2 14-16,-1-3-12 16,1 4 3-16,-3-2-4 15,0-2 1-15,0-3 0 16,-4 4-6-16,-3-1-1 15,-2 0 11-15,-4 0-9 0,0 1 1 16,2 0-1 0,-7 1-1-16,3 1 3 0,-2 1-2 15,-1 3-4 1,1 1 7-16,1 0-7 0,3 0 0 16,-2 0 4-16,2 0-4 15,-6 0 2-15,4 0-2 16,-1 1 0-16,1 8-1 15,0 1 1-15,-1 0-1 16,3 4 1-16,0-3 0 16,2 4 2-16,-2 1-2 15,-2 1 0-15,-1-2 2 0,-1 5-2 16,1-4 0 0,-2 2 1-16,3 2-1 15,-3 0 0-15,1 3-2 0,-1 0 2 16,5-1 3-16,2-2-3 15,2 1 0-15,2-7 2 16,4 2-1-16,-2-2 0 16,-2 4-1-16,-1 2 0 15,-3 2 3-15,-3 2-3 16,-1 0 0-16,-2 4 0 16,-3 1 1-16,-3 2-1 15,-1 5 0-15,0-3 0 16,-1 4 3-16,3-3-1 15,3 1-2-15,1-4 4 16,5 2-1-16,-5 3-2 0,0-2-1 16,3 1 0-1,2-4 2-15,4 1-2 0,3-6 0 16,-3 6 1-16,0 4-1 16,-4-1 0-16,2 4 0 15,0 0 0-15,2-3 3 16,5-2-2-16,0 1-1 15,2-2 4-15,-3 1-1 16,1 2 0-16,2 0-3 16,-2 0 0-16,1 5 2 15,0-5-2-15,2 8 0 16,-1-2 1-16,5 1-1 16,-1 1 1-16,1 1-1 15,2-4 0-15,-3 3 1 0,-3-3-1 16,2 4 0-16,-1-1 2 15,3 0-1-15,1-4 1 16,1-4-2-16,4 1 0 16,0-2 2-16,0-1-2 15,5 2 0-15,2-3 0 16,2-3 0-16,0 2 0 16,0-3 0-16,0 0 0 15,6 1 1-15,5-2 1 16,3 0-2-16,-3 1 0 15,5-6 0-15,1 0 0 16,1-6 0-16,7 1 0 16,2 0-7-16,1 0 7 0,6-1 0 15,2-3 5-15,-1 4-3 16,1-4 0-16,1 4-2 16,4-4 3-16,1 2-2 15,4-2-1-15,2 0 0 16,1-2-5-16,-1-2 10 15,2-2-4-15,-6-4-1 16,1 2 0-16,-1-2-2 16,-4 0 2-16,1 0 0 15,-1 2 3-15,-3-2-2 16,4 3 0-16,-1-2-1 16,0 1 0-16,-1-2 0 15,4 0 0-15,-5 0 0 16,0 2 0-16,3-6 1 0,1 0-1 15,-3 0-3-15,2 0 3 16,-1 0 1-16,0 0 0 16,-3 0-1-16,2 0 1 15,1 0-1-15,-3 0 1 16,1 0-1-16,1 0 0 16,-2 0 0-16,3 0 0 15,0 0 0-15,1 0 1 16,1 0-1-16,-2 4 1 15,0-4-1-15,-2 4 0 16,-5 1 0-16,3-4 0 16,-1 4 0-16,2-3 0 15,0 3 0-15,5-1 0 0,0-2 0 16,4 2 0 0,-2 0 0-16,1-4 0 0,-3 0 0 15,-1 0 0-15,-4 4 0 16,-4 0 0-16,1-2 0 15,-1 0 0-15,0 0 0 16,3 2 0-16,2-4 0 16,0 0-1-16,6 0 2 15,2 0-2-15,4 0 1 16,4 0 0-16,-3-4-1 16,-2 0 1-16,-2-2 0 15,-7-2 0-15,-5 4 0 16,-6-2 0-16,-4 6-1 0,0-7 1 15,-4 2 1-15,6-1-1 16,0-2 0 0,2 0-1-16,2-2 1 0,1 2 0 15,1-2 0-15,-2 0 0 16,-4 2-4-16,-5 0 7 16,-1 2-7-16,-6-2 6 15,1-2-2-15,-1 2 0 16,3-2 0-16,-3 2 0 15,2-4-2-15,-2 2 3 16,3-8-2-16,-1 3 1 16,1-5 0-16,-3 5 2 15,2-3-2-15,-7 1 0 0,-3 3 3 16,0 1-3-16,-5-4 0 16,3 7 1-16,-3-4-1 15,0 2 2-15,0 2-2 16,3-4 0-16,-1-1-1 15,3 0 1-15,2-3 0 16,0 1 0-16,-1 0 0 16,2-4 1-16,-4 4-1 15,1-1 0-15,-3-1 0 16,-2 8 0-16,0-3 0 16,2-2 0-16,-4 1 1 15,2 2-1-15,0-1 0 0,0 1 0 16,0 4 0-16,0-4 0 15,0-2 0-15,1-2 0 16,-1-5 0-16,0-2 1 16,0-2-1-16,0 0 0 15,-2-1 0-15,2 2 0 16,4-3 0-16,-6 2 0 16,2-2 1-16,-2 0 3 15,0 3-4-15,0 2 0 16,0 1 6-16,0-1-6 15,-2 1 0-15,-12 4 2 16,-3-8-1-16,0-1 3 0,-3 0-4 16,3-3 0-1,-4 0 2-15,4 0-2 0,-3-1 0 16,-1 0 0 0,4 1 2-16,-1 2-2 0,-3-3 0 15,2 5 0-15,-6-2-1 16,-2 2 1-16,3-2-1 15,-5 0 1-15,3-1 0 16,1-2 1-16,0-1-1 16,5-2 0-16,3 1 0 15,-1 2 0-15,2 0 0 16,0 4 0-16,-1 3 1 16,1 3-3-16,1 1 0 15,1 3 2-15,1-4 5 0,-5 3-5 16,5 0 0-1,-3-4-1-15,3-4 1 16,-1-2 3-16,1-2-3 0,4-2 0 16,0 2 5-16,-2 1-3 15,2 3 0-15,-2 2 2 16,-5 4-4-16,3 2 6 16,-7 2-6-16,0-1 0 15,-3-1 4-15,4 1 0 16,1-1-1-16,2 3-1 15,2 3-2-15,6 1 3 16,-3 3-3-16,4 2 0 16,2 1 0-16,-1 4 0 0,4-1-3 15,0-1-1 1,-3 1 3-16,-2-4-4 0,0-3 2 16,1 1-18-16,2 2-2 15,-1 2-21-15,1-2-7 16,4 6-35-16,-3 0-127 15</inkml:trace>
  <inkml:trace contextRef="#ctx0" brushRef="#br0" timeOffset="59859.3">13595 14499 341 0,'0'0'3'15,"0"0"-1"-15,0 0-2 16,-127 0 0-16,103 0 28 16,-3 0 19-16,3 0-32 15,-1 0-4-15,2 4-3 16,4 1 9-16,1-1-13 16,-3 2-1-16,0 2 9 0,-6 6-10 15,-4 2 3-15,-5 7-1 16,-5-2-3-16,-1 6 8 15,-2 0-5-15,-1 2-4 16,3 2 8-16,1 3-8 16,6 1 0-16,4 0 0 15,4 4 1-15,5-1 0 16,4 6-1-16,1 2 0 16,3 6 2-16,1 4-1 15,1 3-1-15,1-3 2 16,3-2-2-16,0 0 6 15,4-4-6-15,2-2 0 16,2 2 5-16,0-2-4 16,0 1 1-16,6-9 0 15,10 0-1-15,5-4 6 0,0-1-7 16,6 2 0 0,2-1 4-16,5 0-2 0,3 2 0 15,4 1-1-15,1-1 0 16,0 2 3-16,3-3-4 15,4 2 0-15,4-4-2 16,3-2 2-16,2-1-3 16,-2 2 2-16,4-6 2 15,3-2 2-15,5-4-3 16,8-4 0-16,6 0-2 16,3-5 4-16,-5 0-1 15,-4-8-1-15,-3 0 0 0,-3-1 1 16,-3-4-1-16,0 0 1 15,-1 0 4-15,-6-9-5 16,-1-3 2-16,-4-7 0 16,-4 5-1-16,-2-3 1 15,-2-2-2-15,-4 1 0 16,1-8 0-16,-1-1 0 16,3-4 0-16,1-1 0 15,-3 2 1-15,-1 0 2 16,-9 6-3-16,-5-7 0 15,-6 4 1-15,-2-3 0 16,-3-3-1-16,-5-3 2 16,-4-4-2-16,0-8 4 0,-2-2-4 15,1-4 0-15,-1-4 8 16,2-3-6-16,-2 3 3 16,2 2-3-16,-1 4-1 15,-3 6 2-15,0 4-3 16,-3 2 0-16,-2 4 2 15,0 0-1-15,0 3-1 16,-7-3 2-16,-9 2-1 16,-4-4 7-16,-4 4-6 15,-7-8 1-15,-5 4 3 16,-4 2-6-16,-2-4 7 16,-1 4-5-16,7 0-1 15,3 9 5-15,2 0-6 16,0 9 0-16,-1 1 0 0,-1 4 4 15,-4 6-1-15,-9 2 3 16,-2-2-4-16,-6 3 0 16,-6 4-2-16,-2-8 0 15,-1 4 1-15,3-2-1 16,9 6 0-16,6-4 0 16,8 4 1-16,6 0-3 15,-1 0 1-15,3 0-1 16,3 0 0-16,-4 10 2 15,1 2-7-15,-2-3 2 16,-2 0-5-16,0-1 2 16,-1 2-12-16,3 2-21 15,0-1 3-15,4-2-22 0,7-1-33 16,9 0-58 0</inkml:trace>
  <inkml:trace contextRef="#ctx0" brushRef="#br0" timeOffset="63066.81">12775 13461 448 0,'0'0'7'16,"0"0"-5"-16,0 0 0 16,0 0 23-16,0 0-7 15,0 0 10-15,0 0-3 16,-78 18-19-16,61 26-6 16,-8 12 0-16,0 5 2 0,-2 2 3 15,1 4-5-15,2-4 0 16,1-6 2-16,3-7-2 15,7-12 0-15,6-14 0 16,4-15 0-16,3-9-6 16,0 0 6-16,0 0-6 15,0-22 6-15,19-17 9 16,3-11-5-16,3-9-4 16,-4 1 1-16,-5 2-1 15,-3 6 0-15,-6 6-3 16,-4 7 2-16,-3 6-2 15,0 12 3-15,0 6 0 16,0 11 0-16,0 2-4 0,0 0 1 16,0 0-9-1,0 18 12-15,0 10 6 0,0 13-5 16,9 9-1 0,10-2 0-16,4 4 0 0,4-2 0 15,2-4 0-15,-3-6 2 16,-3-5-2-16,-6-6-2 15,-1-7 2-15,-5-8 0 16,-7-6-3-16,3-5 3 16,-7-3 0-16,0 0 2 15,0 0 4-15,-13-8-3 16,-14-6-3-16,-8-2 0 16,-3 1 1-16,-1 3-1 15,2 1 0-15,-1-4-1 0,5 5 1 16,8 2-2-16,8 0 0 15,5 4-25-15,8 0-16 16,4 0-72-16,0-2-62 16</inkml:trace>
  <inkml:trace contextRef="#ctx0" brushRef="#br0" timeOffset="63442.21">12888 13552 13 0,'0'0'340'16,"0"0"-294"-16,0 0-40 15,0 0 5-15,0 0 13 16,0 0 2-16,50-44-22 16,-25 39-2-16,1 4 3 15,3 1-2-15,-2 0 9 16,-3 0-11-16,-6 13 1 15,-5 5 9-15,-3 10-10 16,-6 4 3-16,-4 11 10 16,0 8-1-16,0 1-5 15,-9-1-8-15,0-7 1 16,5-8 3-16,4-10-4 16,0-10 0-16,0-4-1 0,0-6 1 15,10-6-2 1,6 0-6-16,5 0-16 0,-2 0-5 15,-3-12-35-15,-7-2-45 16,-3-6-149-16</inkml:trace>
  <inkml:trace contextRef="#ctx0" brushRef="#br0" timeOffset="63892.22">12963 13806 341 0,'0'0'10'16,"0"0"-10"-16,0 0 0 0,0 0 17 16,0 0-10-1,0 0-4-15,84-74 1 0,-50 56-4 16,-3 0 0-16,2-5 1 16,-2 2-1-16,-6 2 3 15,-8 4-3-15,-3 2 0 16,-5 8 1-16,-5 1-1 15,-4 1 0-15,0 3 7 16,0 0 2-16,2 0-2 16,5 4-6-16,5 10 3 15,-2 4 17-15,7 3-14 16,-5 2 8-16,5 0-6 0,2 1-3 16,1-3-1-16,1-2-5 15,0-1 1-15,2-7 8 16,-3-6-7-1,0-5-2-15,-4 0 5 0,-5 0 2 16,-3-5 7-16,-3-18 11 16,2-9-18-16,-5-5 3 15,-2 4-10-15,0 6 0 16,0 4 0-16,0 5 0 16,-6 4 0-16,-2 3-16 15,6 9-47-15,0 2-86 16</inkml:trace>
  <inkml:trace contextRef="#ctx0" brushRef="#br0" timeOffset="64476.38">13756 13491 306 0,'0'0'166'0,"0"0"-166"15,0 0 3-15,0 0-3 16,0 0 1-16,0 0-1 16,48 98 13-16,-38-68-13 15,-4 3 0-15,-1-3 2 0,-5-4-1 16,0-4 0 0,0-8-1-16,0-6 0 0,0-7 4 15,0-1-1-15,0 0 3 16,0-1 13-16,-2-15-19 15,2-6 3-15,0 2-3 16,0-1 2-16,4 1 0 16,14 4-1-16,2-3-1 15,4 1 4-15,3-3-2 16,2 0-1-16,-2-2-1 16,0 3 0-16,-6-2 4 15,-2-2-4-15,-9 2 0 16,2-10 4-16,-5-2-4 15,-3-6 3-15,0-3-3 16,-1 6 0-16,-3 4 0 16,0 12 0-16,0 7 0 15,0 7-1-15,0 7 1 0,0 0-5 16,-11 7 3-16,-5 25 2 16,-2 15 9-16,2 14-6 15,1-3-3-15,8-6 6 16,7-10 2-16,0-12 1 15,7-6-7-15,17-4 0 16,3-4 3-16,2 0-5 16,6-5-6-16,4-5 6 15,-1-5-38-15,-3-1-30 16,-6 0-113-16</inkml:trace>
  <inkml:trace contextRef="#ctx0" brushRef="#br0" timeOffset="65527.95">13885 13022 363 0,'0'0'16'0,"0"0"-14"15,0 0 16-15,0 0 6 16,0 0 15-16,0 0-8 16,-125-96-15-16,88 89 0 15,-9 6-11-15,-9 1-3 0,-8 0 14 16,-3 5-14 0,-5 12 4-16,-6-1 0 0,4 0-1 15,0 2 1-15,5-2-6 16,6 0 1-1,2 2 4-15,5 2-5 0,1 3 0 16,-2 4 1-16,-2 3 0 16,-4 4-1-16,-5 8 0 15,-2 7 0-15,1 5-2 16,2 2 2-16,13-6-1 16,6-3 0-16,11-3 2 15,5-7-2-15,7-1 1 16,1-2 0-16,8-4-1 15,2 7 1-15,-3 5-1 16,1 4 1-16,-1 10 0 0,5 0 0 16,7 0-1-1,4-4 1-15,0 1-1 0,0-3 1 16,10-6 0-16,15-2-1 16,6-4 2-16,5 1-3 15,8-4 2-15,5-5 0 16,3-4 0-16,5-4 0 15,9-12 0-15,4 0 1 16,8-8 1-16,7-2-2 16,6 0 0-16,7-8 0 15,12-10 6-15,10-12-6 16,3-4-1-16,-3 0 0 0,-9-6 2 16,-4 0 0-16,-11-2-1 15,-2-4 0-15,-9-6 2 16,-8-1-2-16,-8-8 0 15,-5 3 0-15,-10-7 1 16,-7 0-1-16,-7-1 0 16,-7 5 0-16,-8 4 2 15,-4-3-2-15,-11 10 0 16,-5-1 0-16,-5 2 0 16,0 2 0-16,-15 4 0 15,-12-1 0-15,-10 2-3 16,-7 0 3-16,-2 1 0 15,-1 3 1-15,7 0 1 16,6 5 0-16,10 4-2 16,1 7 0-16,3 1 4 15,-2 4-4-15,0 2-1 0,-5 7-6 16,-7 2 7-16,-1 6 0 16,-5 0-1-16,-5 0-8 15,-3 17 3-15,7 5-59 16,1-2-81-16</inkml:trace>
  <inkml:trace contextRef="#ctx0" brushRef="#br0" timeOffset="98152.9">25888 14339 176 0,'0'0'27'16,"0"0"-16"-16,0 0-5 0,0 0 12 16,0 0 3-16,0 0-5 15,0 0 7-15,0 0-18 16,-31-16 7-16,29 14 3 16,-2 0-11-16,4-1 3 15,-4 2-7-15,4 1 0 16,-2 0 4-16,0 0-4 15,0-4 0-15,-1 2 1 16,1 2-1-16,0-1 2 16,2-2-2-16,-2 1 0 15,2 1 2-15,-2-2-2 0,0 3-1 16,2 0 1-16,0 0-4 16,0 0-5-16,0 0-22 15,0 0-7-15,0 0 2 16,0 0-43-16</inkml:trace>
  <inkml:trace contextRef="#ctx0" brushRef="#br0" timeOffset="154243.78">11078 16329 488 0,'0'0'43'0,"0"0"-42"15,0 0-1-15,0 0 3 0,0 0 13 16,0 0 14 0,0 0-13-16,0 0-13 0,-25 0-4 15,25 0 0-15,0 0 18 16,0 0-14-16,0 0 0 15,-2 0 1-15,0 4-4 16,-3 15 2-16,-6 16 7 16,-4 9-8-16,-4 12 4 15,0 6-4-15,-1 4-2 16,-1 0 10-16,2-7-6 16,3-13 4-16,7-12-8 15,3-12 1-15,2-12-3 16,4-6 2-16,0-4-3 15,0 0 0-15,0-4 2 16,0-18 1-16,0-18 1 16,0-24 1-16,0-14-4 15,0 1-2-15,6 5 4 0,7 6 1 16,5 7 0-16,-1 6 0 16,1-1-1-16,0-3 0 15,-2 1 2-15,4 4-2 16,-3 2-1-16,4 10 1 15,-4 1 0-15,-3 12 0 16,-3 4 0-16,-5 13 0 16,-4 2 0-16,0 2 0 15,-2 6 0-15,0 0 0 16,0 0 1-16,0 0-1 16,0 0-2-16,0 0 2 0,0 0 1 15,0 0-1-15,0 0-1 16,0 0 0-16,0 0-1 15,0 0 0-15,0 0-6 16,0 0 5-16,0 6 3 16,0 4 0-16,0 11 5 15,-17 6 4-15,-16 6-7 16,-10 7 2-16,-8 8-4 16,-2-1 0-16,-1-4 7 15,5-3-7-15,11-6 2 16,7-9 0-16,16-10 0 15,6-10 1-15,5-5-3 0,4 0 0 16,0 0-3 0,0 0-1-16,0 0-6 0,0 0 10 15,0-5 0 1,6-12 10-16,5-2-10 0,5-3 0 16,1 0 2-16,4-7-2 15,1-4-1-15,0-3 1 16,2 0 0-16,1 2 2 15,-4 6-2-15,-2 2 0 16,1 3 0-16,-2 6 0 16,-2-2-1-16,-3 11 1 15,-2 7 0-15,2 1-1 16,3 0-3-16,4 0 4 16,7 5 8-16,0 8-6 15,4 10 7-15,0 8 11 16,0 1-5-16,2 0 12 0,-1 1-15 15,-6-8-10-15,3-6 9 16,-6-8-11-16,-1-3-1 16,-6-8 1-16,-8 0-7 15,-6 0-6-15,-2-4-43 16,0-22-52-16,-35-7-262 16</inkml:trace>
  <inkml:trace contextRef="#ctx0" brushRef="#br0" timeOffset="155540.85">14239 15856 171 0,'0'0'204'16,"0"0"-159"-16,0 0-27 16,0 0 20-16,0 0 14 15,0 0-12-15,-7-23-22 16,7 29-16-16,0 20 4 16,0 14 16-16,0 9-1 0,-2 10-10 15,-7 12-4-15,-2 1 9 16,-4 6-10-16,-1 5 0 15,-2-3 1-15,0-4-2 16,5-1 2-16,1-18-7 16,8-11 0-16,2-11-2 15,2-17 2-15,0-9-4 16,0-9-1-16,0 0-7 16,0 0 6-16,0-9-3 15,0-22-7-15,0-17 9 16,0-12-19-16,-2-6 5 15,0 4 15-15,2-1 4 16,0 6 1-16,0-2-6 16,0-3 1-16,16 2 4 15,-1 3 2-15,3 0-5 0,-1 3-14 16,-1 1-1-16,-1 3 10 16,-1 4-3-16,-5 10 13 15,-3 9-1-15,-6 10 2 16,0 13 5-16,0 4 10 15,0 0 5-15,0 0 11 16,0 0-15-16,0 6-10 16,-10 9 12-16,-11 4-15 15,-1 10-1-15,-4 9 0 16,-1 3-3-16,0 7 5 16,0-6-5-16,5 1 0 15,2-5 2-15,0-5-2 0,9-10 0 16,6-9 0-1,3-7 0-15,2-7-1 0,0 0-4 16,0 0-5-16,0 0 10 16,0-11 0-16,2-13 5 15,16-10 0-15,7-6-5 16,2-6 4-16,2 1-4 16,2 1 0-16,0 0 0 15,-2 5 1-15,-5 6-1 16,-2 11 0-16,-3 8 0 15,-4 6 2-15,1 8-2 16,3 0 0-16,4 0 5 16,6 14 2-16,2 4 3 0,2 2 0 15,1 0-7 1,-3 0 1-16,-4-6-4 0,-7 1 0 16,-3-8-1-16,-5-3-2 15,-6-2-13-15,-6-2-27 16,0 0-28-16,-6-6-54 15</inkml:trace>
  <inkml:trace contextRef="#ctx0" brushRef="#br0" timeOffset="156645.42">13754 14004 302 0,'0'0'36'0,"0"0"-14"15,0 0-16-15,0 0 17 16,0 0 13-16,0 0-9 0,2-14 2 16,13 14 2-16,5 0-10 15,5 0 4-15,6 4-6 16,9 17 6-16,4 7 1 15,6 9-4-15,3 7-4 16,-4 4-4-16,0-1-8 16,-5-5-1-16,-1-6-5 15,-7-4 0-15,-5-3 1 16,-8-10 0-16,-8-5-2 16,-7-6 0-16,-6-4 1 15,-2-4-3-15,0 0 3 16,-8 0 0-16,-23-7-8 15,-13-16 2-15,-8-9-15 16,3 0 10-16,2-2 1 0,7 2 3 16,4 3-1-16,0 0 0 15,3 5 8-15,2-2-7 16,-2 2 5-16,1 0 1 16,1 3 1-16,2 2-1 15,7 5 1-15,7 3 0 16,2 4 3-16,3 3-3 15,4 1 0-15,3 3-4 16,1 0-1-16,-2 0 3 16,0 19 4-16,-4 16 2 15,2 14 4-15,-1 6-5 16,1 1 1-16,-2-3-2 16,6-7-1-16,0-9 4 0,2-9-5 15,0-11 0-15,0-6 0 16,0-11 0-16,0 0 0 15,0 0 0-15,0-5 7 16,0-22 11-16,0-14-15 16,0-13-1-16,0-6 0 15,0-2-2-15,-4 4 0 16,-1 8 0-16,5 14 0 16,0 4 1-16,0 9-1 15,0 5 0-15,0 3-1 16,5 0 1-16,13 1 0 15,7 0 0-15,6 7 0 16,4 2 0-16,7 5 0 0,0 0 0 16,-1 0 4-1,1 0-1-15,-4 0-3 0,-5 2 0 16,-2 7 0 0,-4-2-2-16,-4 3-9 0,-3 6-21 15,-9 8-50-15,-11 1-196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3-04-17T12:38:53.9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21340 8172 123 0,'0'0'31'0,"0"0"-20"15,0 0-8-15,0 0 4 16,0 0 12-16,0 0 3 16,0 0-18-16,0 0-3 15,0-11 4-15,0 11 2 16,0 0-1-16,0 0-3 15,0 0-1-15,0 0 5 16,0 0-7-16,0 0 0 16,0 0 3-16,0 2 4 15,0 14 7-15,4 6 3 0,1 8-9 16,-1 5 6 0,0 9-7-16,2 3-1 0,-2 3 8 15,2 5-7-15,5 3-3 16,1 4 3-16,-1 5-2 15,-3-1 18-15,0 0-19 16,-2-4 3-16,1 2 5 16,-1-2-3-16,1-2-1 15,0 1-4-15,0-7-4 16,1-4 14-16,-1-4-14 16,0-2 0-16,-3 2 6 15,-1 0-2-15,-3 3-1 16,0-3 7-16,0-2-3 15,0-2 13-15,-5-2-10 0,1-6-8 16,1 0 5-16,-1-2-4 16,4-4-1-16,-3 0-2 15,3-6 1-15,0 0 1 16,0 0-2-16,0 1 0 16,-2 0 4-16,2-1-1 15,0-2-1-15,0 1-2 16,0-3 2-16,0-1 4 15,0 0-6-15,0-3 0 16,0 2 1-16,0-2-1 16,0 0 0-16,0 4 0 15,0 0 0-15,0-2 1 16,0-5-1-16,0-2 0 0,0-5 2 16,0-1-2-16,0-3 0 15,0 0 0-15,0 0 1 16,0 0-6-16,-6-18-20 15,-10-11-244-15</inkml:trace>
  <inkml:trace contextRef="#ctx0" brushRef="#br0" timeOffset="1449.14">5022 8328 280 0,'0'0'2'0,"0"0"1"15,0 0 3-15,0 0 0 16,0 0-6-16,0 0 0 15,-5-35 3-15,5 35-3 16,2 0 0-16,1 0 2 16,-1 0-1-16,-2 0 5 15,4 3-3-15,0 11-3 16,2 8 15-16,0 9-11 16,1 16 5-16,1 19 8 15,4 16-3-15,3 14 11 16,1 15-18-16,1 6 2 15,2 14 11-15,-9 7-18 16,-1 5 3-16,-2 1 11 16,-2-3-2-16,-1-8-1 0,3-9-8 15,1-11-3-15,4-12 16 16,-1-11-15-16,1-12 0 16,-2-14 3-16,1-14-2 15,-1-11 1-15,-6-13-5 16,0-5 0-16,-2-13 1 15,-2-3-1-15,3-5 0 16,-3 0 1-16,0 0 0 16,0 0 4-16,0 0-5 15,0 0 0-15,0-10 2 16,0-10-2-16,0-7-33 0,0 0-34 16,6-1-52-16</inkml:trace>
  <inkml:trace contextRef="#ctx0" brushRef="#br0" timeOffset="5320.08">24825 6930 82 0,'0'0'46'0,"0"0"-35"0,0 0 16 16,0 0-7-1,0 0-11-15,0 0 7 0,0-21-11 16,0 21 10-16,0-3 2 16,0 3 3-16,0 0 3 15,0-2-1-15,0 2-8 16,0 0 9-16,-7 0-20 16,1 0 7-16,-8 9-3 15,-1 12-5-15,-4 5 1 16,-1 13-2-16,-2 11 3 15,-7 10 20-15,0 12-16 16,-2 5 7-16,2 0 6 16,4-7-10-16,5-8-4 15,3-7-7-15,1-10 0 16,1-5 6-16,4-9-6 16,-1-8 0-16,8-8 3 15,2-7-3-15,2-6 1 0,0 0-1 16,0-2 0-16,0 0 1 15,0 0-1-15,0 0-5 16,-3-2-1-16,-1-10-39 16,-5-5 20-16,0 2-5 15,-2-3-5-15,-3-2-8 16,-1 4-29-16,-1-5-25 16,1 4-22-16</inkml:trace>
  <inkml:trace contextRef="#ctx0" brushRef="#br0" timeOffset="5648.33">24328 7435 51 0,'0'0'72'0,"0"0"-8"0,0 0-18 15,0 0 3-15,0 0-23 16,0 0-11-16,-7-7-4 16,5 12-8-16,0 25 11 15,-3 13 6-15,0 8-1 16,3 3 4-16,0-4-17 15,2-5 0-15,0-4 8 16,0-8-8-16,0-5 0 16,9-2-6-16,5-6 0 15,-4-6 5-15,4-1-5 0,-1-9 0 16,6-4 6 0,4 0 3-16,12-3 15 0,2-21-24 15,3-7 2-15,0-6 5 16,-1-3-7-16,-10 3-6 15,-6 4-3-15,-7 2-25 16,-5 1-38-16,-7 4-80 16</inkml:trace>
  <inkml:trace contextRef="#ctx0" brushRef="#br0" timeOffset="6716.39">25076 5775 330 0,'0'0'5'0,"0"0"4"0,0 0-2 16,0 0 6-16,0 0-4 15,0 0-3-15,2 23-6 16,3 51 28-16,-2 11-6 15,-3 10-1-15,0-3-14 16,0-8-5-16,0-8 14 16,0-8-16-16,0-9 0 15,0-13 3-15,0-12-2 16,0-6 0-16,-6-12-1 16,2-6 0-16,4-6 7 15,0-4-5-15,-2 0 9 16,-2-27 26-16,-1-14-31 0,-1-21-5 15,2-14-1-15,0-15 2 16,4-9-10 0,4-3 8-16,24 1-3 0,8 13 3 15,2 12 0-15,2 17-2 16,-1 8-3-16,6 8 5 16,4 5 2-16,3 10-2 15,-1 11 0-15,-2 15-1 16,-11 3 1-16,-5 36-1 15,-8 25-7-15,-14 21 8 16,-11 17-5-16,0 12 5 16,-36 5-1-16,-11-1 1 15,-3-11 2-15,-2-14-1 0,5-16-1 16,3-13 0 0,8-15 0-16,3-11 1 0,8-12-1 15,9-10 5-15,10-10-2 16,3-3 6-16,3 0-7 15,0-6 0-15,0-8 2 16,0-2-4-16,17-2-2 16,12 2 2-16,2-3 1 15,4 0-1-15,5-1 0 16,0-2 0-16,3-3 0 16,3 0 0-16,3-6 0 15,2 0 2-15,-2-4-2 16,1-2 1-16,-6-4-1 15,-8 0 0-15,-7-7-1 0,-11 1 1 16,-10-3-2-16,-8 6 1 16,0 3-4-16,-8 7 5 15,-13 11-11-15,4 6 11 16,-3 9-9-16,1 8 9 16,7 0-3-16,-7 4 1 15,-2 24 4-15,-4 13 2 16,-4 12-4-16,2 8 0 15,11-5 8-15,10-6-8 16,6-12 0-16,0-7 0 16,11-6 0-16,11-3 0 15,3-6 0-15,-1-4 0 16,1-10-9-16,2-2 7 0,2 0-10 16,2-18-11-1,2-18-60-15,-1-12-41 0</inkml:trace>
  <inkml:trace contextRef="#ctx0" brushRef="#br0" timeOffset="6998.45">26005 5917 301 0,'0'0'33'0,"0"0"-27"16,0 0-5-16,0 0-1 16,103 135 9-16,-78-90 0 15,3 2 6-15,-3 1-7 16,-1-6-8-16,-3-4 20 0,-6-7-20 15,-3-14 8-15,-6-5 3 16,1-12-1-16,-5 0 7 16,0 0 7-16,-2-23 33 15,0-14-30-15,2-15-27 16,2-7 0-16,6 0-1 16,3 4-1-16,1 10 1 15,1 10-13-15,1 13-20 16,1 6-8-16,6 6-42 15,4 7-27-15</inkml:trace>
  <inkml:trace contextRef="#ctx0" brushRef="#br0" timeOffset="7417.83">26761 5584 295 0,'0'0'35'15,"0"0"-5"-15,0 0 0 16,0 0-4-16,0 0-5 16,0 0-18-16,-11 7 5 15,1 38-8-15,0 16 0 16,-1 13 3-16,6 0 4 16,5-8-2-16,0-7-5 15,18-13 0-15,15-12 16 0,1-11-15 16,-1-8 5-1,-2-13 0-15,-6-2 3 0,-1-8 3 16,-3-28-10-16,-4-17 0 16,-1-17 7-16,-3-12-9 15,-9-6 0-15,-4-1 3 16,0 9-3-16,0 12 7 16,0 18-7-16,-8 14 0 15,-3 17 14-15,-3 12-14 16,3 7-4-16,-5 0 2 15,3 12 1-15,-1 22-10 16,4 8-19-16,10 0-43 16,0-6 23-16,24-14-16 15,16-8-34-15</inkml:trace>
  <inkml:trace contextRef="#ctx0" brushRef="#br0" timeOffset="7868.27">27272 5697 244 0,'0'0'9'0,"0"0"13"16,64 134 1-16,-47-79 10 15,2 6 2-15,-7 6-15 16,0 9 0-16,-3 1-20 16,-3-4 0-16,1-15 2 15,-3-15-2-15,1-17 0 16,-2-12 2-16,-3-14-1 0,0 0 7 15,-29-9 45-15,-14-22-45 16,-8-13 2-16,2-17-10 16,9-16 0-16,6-21-1 15,18-11-5-15,16-12 0 16,0 5-12-16,29 14 18 16,13 21-1-16,8 23 1 15,1 18-7-15,5 20-1 16,1 16 8-16,1 4-5 15,-10 26 4-15,-13 18-2 16,-14 10 0-16,-19 9 5 16,-2 3-2-16,-8 0 13 15,-23-6 0-15,-4-8 14 0,-5-12-15 16,4-12 1 0,9-9 11-16,11-13-22 0,10-4 1 15,4-2-2-15,2 0 0 16,0 0-2-16,0-2-78 15,14-15-86-15</inkml:trace>
  <inkml:trace contextRef="#ctx0" brushRef="#br0" timeOffset="8282.32">28031 5311 360 0,'0'0'0'15,"0"0"4"-15,0 0-4 16,0 0 0-16,-123 3 0 15,112 31 6-15,11 4-6 16,0 8 0-16,5-2 1 16,30-2 0-16,15-4 13 0,10-2-10 15,0 3 0 1,-12-3 13-16,-7-3-16 0,-17 3 1 16,-12 1 5-16,-12-3 11 15,0-2 5-15,-14 1-15 16,-20-4 11-16,-10-2 3 15,-7-3-20-15,-5-3-1 16,5-1-2-16,6-6-7 16,12 1-56-16,8-15-90 15</inkml:trace>
  <inkml:trace contextRef="#ctx0" brushRef="#br0" timeOffset="9365.45">29851 5490 313 0,'0'0'15'0,"-7"174"-13"15,1-71 8-15,2-5-10 16,-4-6 0-16,0-11 23 16,-3-9-12-16,-3-9-3 15,3-12-4-15,0-16-3 16,2-14 6-16,2-10-5 16,3-11 4-16,0 0 31 15,-5-19 26-15,-5-27-48 0,3-26-13 16,-1-25 2-1,8-21-8-15,4-18-10 0,0-3-12 16,0 3 24-16,0 8-3 16,18 13 4-16,7 11 1 15,6 18-5-15,13 16-6 16,4 16-11-16,2 15 22 16,-2 14-2-16,-4 9 3 15,-7 11-2-15,-5 5 1 16,-8 6-1-16,-8 23-4 15,-7 9 4-15,-9 10 1 16,0 10 10-16,-25 6 5 16,-17 6 4-16,-7 3 0 15,0-3-11-15,2-8 12 16,9-10-20-16,9-10 0 16,11-8 5-16,10-6-5 0,8-4-1 15,0-2-9-15,8 0-60 16,23-5-47-16</inkml:trace>
  <inkml:trace contextRef="#ctx0" brushRef="#br0" timeOffset="10056.14">30426 5155 515 0,'0'0'0'0,"0"0"-20"15,0 0-26 1,0 0 46-16,15 143 2 0,8-55 7 16,-1 10 0-16,-1 10-6 15,-8 13 13-15,-7 2-16 16,-4 0 0-16,-2-9 7 15,0-23-5-15,2-23 1 16,4-22-3-16,0-20 0 16,-2-16 1-16,1-10-1 15,-3 0 0-15,-2-26 31 16,0-28-4-16,0-24-25 16,-13-24-2-16,-3-17 0 15,-7-15-6-15,4-8-3 16,3-8-21-16,7 2 11 0,9 15 12 15,0 22 4 1,23 28 0-16,12 22 3 0,3 23-5 16,-3 10 5-16,-3 13 0 15,-8 12 0-15,-8 3 0 16,-3 8-1-16,-6 24-4 16,-5 10 5-16,-2 10 4 15,0 6-3-15,-17 12-1 16,-6 5 8-16,-4 3-3 15,3 0-1-15,6-6-4 16,7-10 0-16,11-10-5 16,0-14 5-16,13-12-17 15,12-10-9-15,4-7-58 0,2-9-60 16</inkml:trace>
  <inkml:trace contextRef="#ctx0" brushRef="#br0" timeOffset="10635.36">30974 5556 293 0,'0'0'16'15,"0"0"-12"-15,15 142 2 16,-10-77 5-16,-5 0 11 16,0 4 24-16,0 4-39 15,-7-5 0-15,-1-14 0 0,3-23-4 16,5-14 14-1,0-15 1-15,0-2-18 0,0 0 30 16,0-14 7-16,0-24-14 16,0-17-18-16,0-13-5 15,13-2 0 1,8 2-5-16,3 8-6 0,10 8 11 16,1 8-26-16,3 7 3 15,4 5 3-15,-3 9 3 16,-4 6 12-16,-8 7 0 15,-10 9 5-15,-5 1-4 16,-3 1 4-16,-1 26-4 16,-4 10 3-16,-1 13 2 0,0 11 1 15,-3 7-2 1,2 2 2-16,4-2 14 0,1-8-12 16,6-8-1-1,1-11 6-15,1-12-6 0,1-10 5 16,-1-9 0-1,-1-8-7-15,1-2 18 0,8-2-16 16,3-28 7-16,10-14-2 16,2-14-7-16,-5-13-1 15,-2 0-3-15,-6 2-13 16,-11 8 8-16,-8 17-2 16,-6 14 10-16,0 15-2 15,-2 7 2-15,-21 8-10 16,-3 0-14-16,-6 5-7 0,3 20 29 15,5 4-39 1,13-2-19-16,11 1-38 0</inkml:trace>
  <inkml:trace contextRef="#ctx0" brushRef="#br0" timeOffset="11168.47">32068 5717 303 0,'0'0'47'0,"0"0"-26"15,0 0 4-15,0 0 10 0,0 0-25 16,0 0-8-16,-89-17 1 16,49 44 6-16,2 11-5 15,3 10-4-15,1 8 0 16,7 4 7-16,3 3-7 15,3-3 0-15,8-3 2 16,9-13-1-16,4-15-2 16,2-11 1-16,18-12 0 15,2-6 25-15,3 0 1 16,6-33-9-16,7-18-2 16,3-17-10-16,-2-14-4 15,-5-12-1-15,-10-13 0 0,-9-11-5 16,-6-11-1-1,-9-5-15-15,0 14-3 0,0 22-9 16,0 27 27-16,3 33 1 16,-3 20 5-16,0 14 22 15,2 4-22-15,3 4-1 16,1 22 1-16,3 16 17 16,5 12-1-16,-3 13-11 15,-3 10-2-15,2 12 22 16,-8 1-18-16,-2 1 0 15,0 3-3-15,0-2-3 16,0 2-1-16,0 2 0 16,-4-3-5-16,-2-1 0 15,-2-6-48-15,1-11-107 16</inkml:trace>
</inkml:ink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44.png>
</file>

<file path=ppt/media/image45.jpg>
</file>

<file path=ppt/media/image46.jpg>
</file>

<file path=ppt/media/image47.jpg>
</file>

<file path=ppt/media/image48.jpg>
</file>

<file path=ppt/media/image49.jp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customXml" Target="../ink/ink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5" Type="http://schemas.openxmlformats.org/officeDocument/2006/relationships/image" Target="../media/image32.png"/><Relationship Id="rId4" Type="http://schemas.openxmlformats.org/officeDocument/2006/relationships/image" Target="../media/image3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2mC-NUAmMk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Jky9I1ihAkg" TargetMode="External"/><Relationship Id="rId4" Type="http://schemas.openxmlformats.org/officeDocument/2006/relationships/image" Target="../media/image4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dj5M4s-cdAw" TargetMode="External"/><Relationship Id="rId3" Type="http://schemas.openxmlformats.org/officeDocument/2006/relationships/image" Target="../media/image48.jpg"/><Relationship Id="rId7" Type="http://schemas.openxmlformats.org/officeDocument/2006/relationships/hyperlink" Target="https://www.youtube.com/watch?v=epyWW2e43UU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heverge.com/2016/3/24/11297050/tay-microsoft-chatbot-racist" TargetMode="External"/><Relationship Id="rId5" Type="http://schemas.openxmlformats.org/officeDocument/2006/relationships/image" Target="../media/image49.jpg"/><Relationship Id="rId4" Type="http://schemas.openxmlformats.org/officeDocument/2006/relationships/hyperlink" Target="https://arstechnica.com/cars/2017/09/ntsb-teslas-autopilot-ux-a-major-role-in-fatal-model-s-crash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customXml" Target="../ink/ink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10" Type="http://schemas.openxmlformats.org/officeDocument/2006/relationships/image" Target="../media/image15.png"/><Relationship Id="rId4" Type="http://schemas.openxmlformats.org/officeDocument/2006/relationships/image" Target="../media/image10.jpg"/><Relationship Id="rId9" Type="http://schemas.openxmlformats.org/officeDocument/2006/relationships/customXml" Target="../ink/ink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customXml" Target="../ink/ink4.xml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customXml" Target="../ink/ink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s-ES"/>
              <a:t>Data Science Bootcamp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s-ES"/>
              <a:t>The Bridge</a:t>
            </a:r>
            <a:endParaRPr/>
          </a:p>
        </p:txBody>
      </p:sp>
      <p:pic>
        <p:nvPicPr>
          <p:cNvPr id="86" name="Google Shape;86;p1" descr="Events organizados por The Bridge | Digital Talent Accelerator | Eventbr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9901" y="5505450"/>
            <a:ext cx="823912" cy="823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Supervisado</a:t>
            </a:r>
            <a:endParaRPr/>
          </a:p>
        </p:txBody>
      </p:sp>
      <p:sp>
        <p:nvSpPr>
          <p:cNvPr id="212" name="Google Shape;212;p10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Datos etiquetados</a:t>
            </a:r>
            <a:endParaRPr/>
          </a:p>
        </p:txBody>
      </p:sp>
      <p:sp>
        <p:nvSpPr>
          <p:cNvPr id="213" name="Google Shape;213;p10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0"/>
          <p:cNvSpPr txBox="1"/>
          <p:nvPr/>
        </p:nvSpPr>
        <p:spPr>
          <a:xfrm>
            <a:off x="7182066" y="1762118"/>
            <a:ext cx="4678502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Necesitamos una serie de datos (</a:t>
            </a:r>
            <a:r>
              <a:rPr lang="es-ES" sz="1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features</a:t>
            </a:r>
            <a:r>
              <a:rPr lang="es-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), que definen nuestra variable objetivo (</a:t>
            </a:r>
            <a:r>
              <a:rPr lang="es-ES" sz="1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target</a:t>
            </a:r>
            <a:r>
              <a:rPr lang="es-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Tipo de algoritmo de Machine Learning que trabajan con datos "etiquetados". ¿Esto qué significa? El algoritmo tiene un histórico de datos (features), cuyo target es conocido.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¿El algoritmo sabe lo que es un perro y lo que es un gato? NO. Detecta patrones y clasifica los datos en dos grupos. Después somos nosotros los encargados de interpretar esos grupos.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10" descr="Supervised Learning. In machine learning, Supervised… | by Jorge Leonel |  Mediu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902" y="1762118"/>
            <a:ext cx="6224121" cy="45986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No supervisado</a:t>
            </a:r>
            <a:endParaRPr/>
          </a:p>
        </p:txBody>
      </p:sp>
      <p:sp>
        <p:nvSpPr>
          <p:cNvPr id="221" name="Google Shape;221;p11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Datos sin etiquetar</a:t>
            </a:r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3" name="Google Shape;223;p11" descr="Unsupervised Machine Learning Example in Keras | by Andrej Baranovskij |  Towards Data Sci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902" y="1768234"/>
            <a:ext cx="6359497" cy="449052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1"/>
          <p:cNvSpPr txBox="1"/>
          <p:nvPr/>
        </p:nvSpPr>
        <p:spPr>
          <a:xfrm>
            <a:off x="7386220" y="1762118"/>
            <a:ext cx="4376693" cy="1815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 este caso no tengo los datos etiquetados. NO hay una variable a predecir.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Tengo una serie de imágenes de perros y gatos, pero en ningún metadato tengo identificado qué hay en cada imagen.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 el propio algoritmo el que detecta patrones (tamaño, color de pelo, orejas…) y separa en grupos los datos.</a:t>
            </a:r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2F07FD20-5C34-8E86-01CC-6CCF4D7C3933}"/>
                  </a:ext>
                </a:extLst>
              </p14:cNvPr>
              <p14:cNvContentPartPr/>
              <p14:nvPr/>
            </p14:nvContentPartPr>
            <p14:xfrm>
              <a:off x="4009680" y="5128920"/>
              <a:ext cx="1064880" cy="92016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2F07FD20-5C34-8E86-01CC-6CCF4D7C393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00320" y="5119560"/>
                <a:ext cx="1083600" cy="938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12" descr="What's the Difference Between AI, Machine Learning, and Deep Learning? |  Oracle Big Data Blog"/>
          <p:cNvPicPr preferRelativeResize="0"/>
          <p:nvPr/>
        </p:nvPicPr>
        <p:blipFill rotWithShape="1">
          <a:blip r:embed="rId3">
            <a:alphaModFix/>
          </a:blip>
          <a:srcRect l="7175" t="25695" r="7248" b="9028"/>
          <a:stretch/>
        </p:blipFill>
        <p:spPr>
          <a:xfrm>
            <a:off x="5492676" y="2892806"/>
            <a:ext cx="5984949" cy="2606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12" descr="Is Programming knowledge Required to Pursue Data Science? | Blo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10072" y="2294965"/>
            <a:ext cx="3496182" cy="3606894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2"/>
          <p:cNvSpPr txBox="1"/>
          <p:nvPr/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¿Dónde situamos ML?</a:t>
            </a:r>
            <a:endParaRPr/>
          </a:p>
        </p:txBody>
      </p:sp>
      <p:sp>
        <p:nvSpPr>
          <p:cNvPr id="232" name="Google Shape;232;p12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Subcampo de la Inteligencia Artificial (IA)</a:t>
            </a:r>
            <a:endParaRPr/>
          </a:p>
        </p:txBody>
      </p:sp>
      <p:sp>
        <p:nvSpPr>
          <p:cNvPr id="233" name="Google Shape;233;p12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4" name="Google Shape;234;p12" descr="Jackie Chan GIF - JackieChan Meme What - Descubre &amp; Comparte GIF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52182" y="2513395"/>
            <a:ext cx="4705350" cy="283845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9D35056D-920E-8877-A9A1-C64EDDF04388}"/>
                  </a:ext>
                </a:extLst>
              </p14:cNvPr>
              <p14:cNvContentPartPr/>
              <p14:nvPr/>
            </p14:nvContentPartPr>
            <p14:xfrm>
              <a:off x="6010560" y="897120"/>
              <a:ext cx="5540760" cy="573084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9D35056D-920E-8877-A9A1-C64EDDF043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1200" y="887760"/>
                <a:ext cx="5559480" cy="57495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3"/>
          <p:cNvSpPr txBox="1">
            <a:spLocks noGrp="1"/>
          </p:cNvSpPr>
          <p:nvPr>
            <p:ph type="title"/>
          </p:nvPr>
        </p:nvSpPr>
        <p:spPr>
          <a:xfrm>
            <a:off x="521433" y="46278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s-ES" sz="2800"/>
              <a:t>Machine Learning, Inteligencia Artificial, Deep Learning…</a:t>
            </a:r>
            <a:br>
              <a:rPr lang="es-ES"/>
            </a:br>
            <a:r>
              <a:rPr lang="es-ES"/>
              <a:t>¿Quién es quién?</a:t>
            </a:r>
            <a:endParaRPr/>
          </a:p>
        </p:txBody>
      </p:sp>
      <p:pic>
        <p:nvPicPr>
          <p:cNvPr id="240" name="Google Shape;240;p13" descr="Cómo ganar casi siempre al 'Guess who?' según las matemática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89189" y="2012469"/>
            <a:ext cx="5780088" cy="4057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"/>
          <p:cNvSpPr/>
          <p:nvPr/>
        </p:nvSpPr>
        <p:spPr>
          <a:xfrm>
            <a:off x="3822700" y="0"/>
            <a:ext cx="4474020" cy="6857999"/>
          </a:xfrm>
          <a:prstGeom prst="rect">
            <a:avLst/>
          </a:prstGeom>
          <a:solidFill>
            <a:srgbClr val="7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i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4"/>
          <p:cNvSpPr txBox="1">
            <a:spLocks noGrp="1"/>
          </p:cNvSpPr>
          <p:nvPr>
            <p:ph type="title"/>
          </p:nvPr>
        </p:nvSpPr>
        <p:spPr>
          <a:xfrm>
            <a:off x="403225" y="527051"/>
            <a:ext cx="2984500" cy="122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s-ES" sz="2400"/>
              <a:t>Machine Learning</a:t>
            </a:r>
            <a:endParaRPr sz="2400"/>
          </a:p>
        </p:txBody>
      </p:sp>
      <p:sp>
        <p:nvSpPr>
          <p:cNvPr id="247" name="Google Shape;247;p14"/>
          <p:cNvSpPr/>
          <p:nvPr/>
        </p:nvSpPr>
        <p:spPr>
          <a:xfrm>
            <a:off x="363547" y="1628574"/>
            <a:ext cx="3121016" cy="2400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“Machine Learning es el subcampo entre las matemáticas y la computación mediante el que podemos simular en una máquina, es decir, </a:t>
            </a:r>
            <a:r>
              <a:rPr lang="es-ES" sz="1600" b="1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automatizando</a:t>
            </a: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el proceso de </a:t>
            </a:r>
            <a:r>
              <a:rPr lang="es-ES" sz="1600" b="1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aprendizaje</a:t>
            </a: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humano, gracias a modelos matemáticos o algoritmos. Estos modelos nos sirven para </a:t>
            </a:r>
            <a:r>
              <a:rPr lang="es-ES" sz="1600" b="1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detectar patrones en los datos y realizar predicciones</a:t>
            </a: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cxnSp>
        <p:nvCxnSpPr>
          <p:cNvPr id="248" name="Google Shape;248;p14"/>
          <p:cNvCxnSpPr/>
          <p:nvPr/>
        </p:nvCxnSpPr>
        <p:spPr>
          <a:xfrm>
            <a:off x="1895475" y="4162425"/>
            <a:ext cx="0" cy="847725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9" name="Google Shape;249;p14"/>
          <p:cNvSpPr txBox="1"/>
          <p:nvPr/>
        </p:nvSpPr>
        <p:spPr>
          <a:xfrm>
            <a:off x="439738" y="5216883"/>
            <a:ext cx="291147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Algoritmos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Supervisados, no supervisados…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4"/>
          <p:cNvSpPr txBox="1"/>
          <p:nvPr/>
        </p:nvSpPr>
        <p:spPr>
          <a:xfrm>
            <a:off x="4498975" y="527051"/>
            <a:ext cx="2984500" cy="122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Deep Learning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4"/>
          <p:cNvSpPr/>
          <p:nvPr/>
        </p:nvSpPr>
        <p:spPr>
          <a:xfrm>
            <a:off x="4251436" y="1623912"/>
            <a:ext cx="3616548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s-ES" sz="1600" b="1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Algoritmo de ML</a:t>
            </a: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que utiliza estructuras lógicas que se asemejan en mayor medida a las neuronas de un cerebro, teniendo capas de unidades de proceso (neuronas artificiales) que se especializan en detectar determinadas características existentes en los objetos percibidos.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i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 visión artificial es una de las áreas donde el Deep Learning proporciona una mejora considerable en comparación con algoritmos más tradicionales”</a:t>
            </a:r>
            <a:endParaRPr/>
          </a:p>
        </p:txBody>
      </p:sp>
      <p:cxnSp>
        <p:nvCxnSpPr>
          <p:cNvPr id="252" name="Google Shape;252;p14"/>
          <p:cNvCxnSpPr/>
          <p:nvPr/>
        </p:nvCxnSpPr>
        <p:spPr>
          <a:xfrm>
            <a:off x="2905125" y="5614135"/>
            <a:ext cx="1114425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53" name="Google Shape;253;p14"/>
          <p:cNvSpPr txBox="1"/>
          <p:nvPr/>
        </p:nvSpPr>
        <p:spPr>
          <a:xfrm>
            <a:off x="8804275" y="527051"/>
            <a:ext cx="2984500" cy="122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Inteligencia Artificial</a:t>
            </a:r>
            <a:endParaRPr/>
          </a:p>
        </p:txBody>
      </p:sp>
      <p:sp>
        <p:nvSpPr>
          <p:cNvPr id="254" name="Google Shape;254;p14"/>
          <p:cNvSpPr/>
          <p:nvPr/>
        </p:nvSpPr>
        <p:spPr>
          <a:xfrm>
            <a:off x="8804274" y="1623912"/>
            <a:ext cx="2984501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“Conjunto de algoritmos de Machine Learning que tienen como objetivo imitar los comportamientos cognitivos del ser humano”</a:t>
            </a:r>
            <a:endParaRPr/>
          </a:p>
        </p:txBody>
      </p:sp>
      <p:pic>
        <p:nvPicPr>
          <p:cNvPr id="255" name="Google Shape;255;p14" descr="Deep Learning with Pyth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7687" y="4749476"/>
            <a:ext cx="3247420" cy="1729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14" descr="Imagen que contiene dibujo, tabla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0972" y="5658995"/>
            <a:ext cx="632236" cy="632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14" descr="Icono&#10;&#10;Descripción generada automá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461748" y="5826885"/>
            <a:ext cx="439922" cy="439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14" descr="Imagen que contiene dibujo&#10;&#10;Descripción generada automáticament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352101" y="5793343"/>
            <a:ext cx="528823" cy="528823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4"/>
          <p:cNvSpPr txBox="1"/>
          <p:nvPr/>
        </p:nvSpPr>
        <p:spPr>
          <a:xfrm>
            <a:off x="8296720" y="6330949"/>
            <a:ext cx="1126247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Reconocimiento imágenes</a:t>
            </a:r>
            <a:endParaRPr/>
          </a:p>
        </p:txBody>
      </p:sp>
      <p:sp>
        <p:nvSpPr>
          <p:cNvPr id="260" name="Google Shape;260;p14"/>
          <p:cNvSpPr txBox="1"/>
          <p:nvPr/>
        </p:nvSpPr>
        <p:spPr>
          <a:xfrm>
            <a:off x="10226397" y="6324026"/>
            <a:ext cx="949326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Reproducción de voz</a:t>
            </a:r>
            <a:endParaRPr/>
          </a:p>
        </p:txBody>
      </p:sp>
      <p:sp>
        <p:nvSpPr>
          <p:cNvPr id="261" name="Google Shape;261;p14"/>
          <p:cNvSpPr txBox="1"/>
          <p:nvPr/>
        </p:nvSpPr>
        <p:spPr>
          <a:xfrm>
            <a:off x="11139438" y="6322166"/>
            <a:ext cx="109043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Reconocimiento habla y sonidos</a:t>
            </a:r>
            <a:endParaRPr/>
          </a:p>
        </p:txBody>
      </p:sp>
      <p:pic>
        <p:nvPicPr>
          <p:cNvPr id="262" name="Google Shape;262;p14" descr="Icono&#10;&#10;Descripción generada automáticament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528236" y="5819147"/>
            <a:ext cx="528823" cy="528823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4"/>
          <p:cNvSpPr txBox="1"/>
          <p:nvPr/>
        </p:nvSpPr>
        <p:spPr>
          <a:xfrm>
            <a:off x="9419141" y="6330949"/>
            <a:ext cx="726872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Lectura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Escritura</a:t>
            </a:r>
            <a:endParaRPr/>
          </a:p>
        </p:txBody>
      </p:sp>
      <p:pic>
        <p:nvPicPr>
          <p:cNvPr id="264" name="Google Shape;264;p14" descr="Icono&#10;&#10;Descripción generada automáticamente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713131" y="2978129"/>
            <a:ext cx="1496825" cy="149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4"/>
          <p:cNvSpPr txBox="1"/>
          <p:nvPr/>
        </p:nvSpPr>
        <p:spPr>
          <a:xfrm>
            <a:off x="8720641" y="4489468"/>
            <a:ext cx="14968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Chatbots</a:t>
            </a: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Asistentes virtuales</a:t>
            </a:r>
            <a:endParaRPr/>
          </a:p>
        </p:txBody>
      </p:sp>
      <p:pic>
        <p:nvPicPr>
          <p:cNvPr id="266" name="Google Shape;266;p14" descr="Imagen que contiene dibujo&#10;&#10;Descripción generada automáticamente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554155" y="3192424"/>
            <a:ext cx="1127554" cy="1127554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14"/>
          <p:cNvSpPr txBox="1"/>
          <p:nvPr/>
        </p:nvSpPr>
        <p:spPr>
          <a:xfrm>
            <a:off x="10501965" y="4496680"/>
            <a:ext cx="134751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Coches inteligentes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15" descr="Skyscanner Chatbot — ChatbotGuide.or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54816" y="1923989"/>
            <a:ext cx="6427694" cy="365092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15"/>
          <p:cNvSpPr txBox="1"/>
          <p:nvPr/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Ejemplos de IA</a:t>
            </a:r>
            <a:endParaRPr/>
          </a:p>
        </p:txBody>
      </p:sp>
      <p:sp>
        <p:nvSpPr>
          <p:cNvPr id="274" name="Google Shape;274;p15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Chatbots y asistentes virtuales</a:t>
            </a:r>
            <a:endParaRPr/>
          </a:p>
        </p:txBody>
      </p:sp>
      <p:sp>
        <p:nvSpPr>
          <p:cNvPr id="275" name="Google Shape;275;p15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6"/>
          <p:cNvSpPr txBox="1"/>
          <p:nvPr/>
        </p:nvSpPr>
        <p:spPr>
          <a:xfrm>
            <a:off x="523782" y="6123543"/>
            <a:ext cx="332912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disabled people video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16"/>
          <p:cNvSpPr txBox="1"/>
          <p:nvPr/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Ejemplos de IA</a:t>
            </a:r>
            <a:endParaRPr/>
          </a:p>
        </p:txBody>
      </p:sp>
      <p:sp>
        <p:nvSpPr>
          <p:cNvPr id="282" name="Google Shape;282;p16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Computer Vision</a:t>
            </a:r>
            <a:endParaRPr sz="1800" i="1">
              <a:solidFill>
                <a:srgbClr val="D8D8D8"/>
              </a:solidFill>
            </a:endParaRPr>
          </a:p>
        </p:txBody>
      </p:sp>
      <p:sp>
        <p:nvSpPr>
          <p:cNvPr id="283" name="Google Shape;283;p16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4" name="Google Shape;284;p16" descr="GitHub - StevieG47/Matlab-ComputerVision: Car Tracking, Lane Detection,  Traffic Sign Recognition, Homography, Color Segmentation, Visual Odometr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2003377"/>
            <a:ext cx="5074772" cy="3460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6" descr="Show Facebook Computer Vision Tags Chrome Extension – Bram.u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6902" y="2780805"/>
            <a:ext cx="4957798" cy="2682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7"/>
          <p:cNvSpPr txBox="1"/>
          <p:nvPr/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Ejemplos de IA</a:t>
            </a:r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Robots</a:t>
            </a:r>
            <a:endParaRPr/>
          </a:p>
        </p:txBody>
      </p:sp>
      <p:sp>
        <p:nvSpPr>
          <p:cNvPr id="292" name="Google Shape;292;p17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3" name="Google Shape;293;p17" descr="Sophia, el primer robot con ciudadanía - CRIPTO TENDENCI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8170" y="2432482"/>
            <a:ext cx="4366532" cy="2912477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7"/>
          <p:cNvSpPr txBox="1"/>
          <p:nvPr/>
        </p:nvSpPr>
        <p:spPr>
          <a:xfrm>
            <a:off x="2254928" y="5532553"/>
            <a:ext cx="268993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Sophia Robot</a:t>
            </a:r>
            <a:endParaRPr/>
          </a:p>
        </p:txBody>
      </p:sp>
      <p:sp>
        <p:nvSpPr>
          <p:cNvPr id="295" name="Google Shape;295;p17"/>
          <p:cNvSpPr txBox="1"/>
          <p:nvPr/>
        </p:nvSpPr>
        <p:spPr>
          <a:xfrm>
            <a:off x="8220723" y="5532553"/>
            <a:ext cx="268993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Handle Robot</a:t>
            </a:r>
            <a:endParaRPr/>
          </a:p>
        </p:txBody>
      </p:sp>
      <p:pic>
        <p:nvPicPr>
          <p:cNvPr id="296" name="Google Shape;296;p17" descr="Handle', el sorprendente robot de Boston Dynamics que salta y mantiene el  equilibrio con sólo dos rueda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9274" y="2514045"/>
            <a:ext cx="4670353" cy="2830914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7"/>
          <p:cNvSpPr txBox="1"/>
          <p:nvPr/>
        </p:nvSpPr>
        <p:spPr>
          <a:xfrm>
            <a:off x="426128" y="6271859"/>
            <a:ext cx="36576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Robots más avanzados en 2020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8"/>
          <p:cNvSpPr txBox="1"/>
          <p:nvPr/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Tecnología que acaba de nacer…</a:t>
            </a:r>
            <a:endParaRPr/>
          </a:p>
        </p:txBody>
      </p:sp>
      <p:pic>
        <p:nvPicPr>
          <p:cNvPr id="303" name="Google Shape;303;p18" descr="Hacer Meme de Bend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76676" y="1899075"/>
            <a:ext cx="5438648" cy="4083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19" descr="NTSB: Tesla's Autopilot UX a “major role” in fatal Model S crash [Updated]  | Ars Technic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988" y="2321859"/>
            <a:ext cx="5039894" cy="2908767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9"/>
          <p:cNvSpPr txBox="1"/>
          <p:nvPr/>
        </p:nvSpPr>
        <p:spPr>
          <a:xfrm>
            <a:off x="1344706" y="5531224"/>
            <a:ext cx="3343835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Tesla’s Autopilot UX a “major role” in fatal Model S crash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0" name="Google Shape;310;p19" descr="Twitter taught Microsoft's AI chatbot to be a racist asshole in less than a  day - The Ver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36344" y="2904329"/>
            <a:ext cx="4743229" cy="2326297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9"/>
          <p:cNvSpPr txBox="1"/>
          <p:nvPr/>
        </p:nvSpPr>
        <p:spPr>
          <a:xfrm>
            <a:off x="7376373" y="5531224"/>
            <a:ext cx="366317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Twitter taught Microsoft’s AI chatbot to be a racist asshole in less than a day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19"/>
          <p:cNvSpPr txBox="1"/>
          <p:nvPr/>
        </p:nvSpPr>
        <p:spPr>
          <a:xfrm>
            <a:off x="381740" y="6269888"/>
            <a:ext cx="237033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Amazon Alexa fail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19"/>
          <p:cNvSpPr txBox="1"/>
          <p:nvPr/>
        </p:nvSpPr>
        <p:spPr>
          <a:xfrm>
            <a:off x="10134021" y="6269887"/>
            <a:ext cx="181104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 equipo E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92" name="Google Shape;92;p2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Definición</a:t>
            </a: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1680854" y="2397948"/>
            <a:ext cx="8830292" cy="2492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“Machine Learning es el subcampo entre las matemáticas y la computación mediante el que podemos simular en una máquina, es decir, </a:t>
            </a:r>
            <a:r>
              <a:rPr lang="es-ES" sz="28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automatizando</a:t>
            </a: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el proceso de </a:t>
            </a:r>
            <a:r>
              <a:rPr lang="es-ES" sz="28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aprendizaje</a:t>
            </a: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humano, gracias a modelos matemáticos o algoritmos. Estos modelos nos sirven para </a:t>
            </a:r>
            <a:r>
              <a:rPr lang="es-ES" sz="2800" b="1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detectar patrones en los datos y realizar predicciones</a:t>
            </a:r>
            <a:r>
              <a:rPr lang="es-ES" sz="2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pic>
        <p:nvPicPr>
          <p:cNvPr id="95" name="Google Shape;95;p2" descr="Blinking white guy: The story behind the meme that's gone viral | Science &amp;  Tech News | Sky New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75042" y="1860339"/>
            <a:ext cx="6096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400" y="1902303"/>
            <a:ext cx="7273200" cy="4097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0"/>
          <p:cNvSpPr txBox="1"/>
          <p:nvPr/>
        </p:nvSpPr>
        <p:spPr>
          <a:xfrm>
            <a:off x="716902" y="30914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Tecnologías y herramientas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0"/>
          <p:cNvSpPr/>
          <p:nvPr/>
        </p:nvSpPr>
        <p:spPr>
          <a:xfrm>
            <a:off x="497691" y="763312"/>
            <a:ext cx="90000" cy="654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4F88050A-202E-9C98-32F2-68B1DA16B4BB}"/>
                  </a:ext>
                </a:extLst>
              </p14:cNvPr>
              <p14:cNvContentPartPr/>
              <p14:nvPr/>
            </p14:nvContentPartPr>
            <p14:xfrm>
              <a:off x="2543760" y="1992960"/>
              <a:ext cx="6776280" cy="407556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4F88050A-202E-9C98-32F2-68B1DA16B4B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34400" y="1983600"/>
                <a:ext cx="6795000" cy="4094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Organización de ML</a:t>
            </a:r>
            <a:endParaRPr/>
          </a:p>
        </p:txBody>
      </p:sp>
      <p:sp>
        <p:nvSpPr>
          <p:cNvPr id="326" name="Google Shape;326;p21"/>
          <p:cNvSpPr/>
          <p:nvPr/>
        </p:nvSpPr>
        <p:spPr>
          <a:xfrm>
            <a:off x="1912319" y="3654970"/>
            <a:ext cx="7248788" cy="142675"/>
          </a:xfrm>
          <a:prstGeom prst="roundRect">
            <a:avLst>
              <a:gd name="adj" fmla="val 16667"/>
            </a:avLst>
          </a:prstGeom>
          <a:solidFill>
            <a:srgbClr val="76A5A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1"/>
          <p:cNvSpPr/>
          <p:nvPr/>
        </p:nvSpPr>
        <p:spPr>
          <a:xfrm>
            <a:off x="1912307" y="3310970"/>
            <a:ext cx="1386600" cy="2397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1"/>
          <p:cNvSpPr/>
          <p:nvPr/>
        </p:nvSpPr>
        <p:spPr>
          <a:xfrm>
            <a:off x="3358832" y="3310970"/>
            <a:ext cx="1386600" cy="2397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1"/>
          <p:cNvSpPr/>
          <p:nvPr/>
        </p:nvSpPr>
        <p:spPr>
          <a:xfrm>
            <a:off x="4805357" y="3310970"/>
            <a:ext cx="1386600" cy="2397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1"/>
          <p:cNvSpPr/>
          <p:nvPr/>
        </p:nvSpPr>
        <p:spPr>
          <a:xfrm>
            <a:off x="6251882" y="3310970"/>
            <a:ext cx="1386600" cy="2397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1"/>
          <p:cNvSpPr/>
          <p:nvPr/>
        </p:nvSpPr>
        <p:spPr>
          <a:xfrm>
            <a:off x="7774507" y="3310970"/>
            <a:ext cx="1386600" cy="2397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1"/>
          <p:cNvSpPr txBox="1"/>
          <p:nvPr/>
        </p:nvSpPr>
        <p:spPr>
          <a:xfrm>
            <a:off x="2072657" y="2951570"/>
            <a:ext cx="10659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Semana 1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21"/>
          <p:cNvSpPr txBox="1"/>
          <p:nvPr/>
        </p:nvSpPr>
        <p:spPr>
          <a:xfrm>
            <a:off x="3519182" y="2951570"/>
            <a:ext cx="10659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Semana 2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21"/>
          <p:cNvSpPr txBox="1"/>
          <p:nvPr/>
        </p:nvSpPr>
        <p:spPr>
          <a:xfrm>
            <a:off x="4965707" y="2951570"/>
            <a:ext cx="10659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Semana 3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21"/>
          <p:cNvSpPr txBox="1"/>
          <p:nvPr/>
        </p:nvSpPr>
        <p:spPr>
          <a:xfrm>
            <a:off x="6370107" y="2951570"/>
            <a:ext cx="10659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Semana 4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21"/>
          <p:cNvSpPr txBox="1"/>
          <p:nvPr/>
        </p:nvSpPr>
        <p:spPr>
          <a:xfrm>
            <a:off x="7934857" y="2951570"/>
            <a:ext cx="10659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Semana 5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1"/>
          <p:cNvSpPr/>
          <p:nvPr/>
        </p:nvSpPr>
        <p:spPr>
          <a:xfrm>
            <a:off x="1912307" y="4421266"/>
            <a:ext cx="2221632" cy="2397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1"/>
          <p:cNvSpPr txBox="1"/>
          <p:nvPr/>
        </p:nvSpPr>
        <p:spPr>
          <a:xfrm>
            <a:off x="1757423" y="4071975"/>
            <a:ext cx="25314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Aprendizaje supervisado</a:t>
            </a:r>
            <a:endParaRPr sz="12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21"/>
          <p:cNvSpPr/>
          <p:nvPr/>
        </p:nvSpPr>
        <p:spPr>
          <a:xfrm>
            <a:off x="4222287" y="4389930"/>
            <a:ext cx="1045497" cy="271036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1"/>
          <p:cNvSpPr txBox="1"/>
          <p:nvPr/>
        </p:nvSpPr>
        <p:spPr>
          <a:xfrm>
            <a:off x="4115964" y="3892790"/>
            <a:ext cx="1240168" cy="603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Aprendizaje no supervisado</a:t>
            </a:r>
            <a:endParaRPr sz="12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1"/>
          <p:cNvSpPr/>
          <p:nvPr/>
        </p:nvSpPr>
        <p:spPr>
          <a:xfrm>
            <a:off x="5356132" y="4362343"/>
            <a:ext cx="835825" cy="298623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1"/>
          <p:cNvSpPr/>
          <p:nvPr/>
        </p:nvSpPr>
        <p:spPr>
          <a:xfrm>
            <a:off x="6293009" y="4362343"/>
            <a:ext cx="1422683" cy="298403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1"/>
          <p:cNvSpPr txBox="1"/>
          <p:nvPr/>
        </p:nvSpPr>
        <p:spPr>
          <a:xfrm>
            <a:off x="7816744" y="4027115"/>
            <a:ext cx="91175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NLP</a:t>
            </a:r>
            <a:endParaRPr sz="12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1"/>
          <p:cNvSpPr txBox="1"/>
          <p:nvPr/>
        </p:nvSpPr>
        <p:spPr>
          <a:xfrm>
            <a:off x="6375512" y="3988903"/>
            <a:ext cx="1210813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Deep </a:t>
            </a:r>
            <a:r>
              <a:rPr lang="es-ES" sz="12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 sz="12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21"/>
          <p:cNvSpPr/>
          <p:nvPr/>
        </p:nvSpPr>
        <p:spPr>
          <a:xfrm>
            <a:off x="7789417" y="4362343"/>
            <a:ext cx="1030587" cy="270818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1"/>
          <p:cNvSpPr/>
          <p:nvPr/>
        </p:nvSpPr>
        <p:spPr>
          <a:xfrm rot="8910134">
            <a:off x="9221727" y="2958567"/>
            <a:ext cx="876460" cy="16998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1"/>
          <p:cNvSpPr txBox="1"/>
          <p:nvPr/>
        </p:nvSpPr>
        <p:spPr>
          <a:xfrm>
            <a:off x="9585956" y="2381692"/>
            <a:ext cx="2399700" cy="401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Presentación proyecto (23-A)</a:t>
            </a:r>
            <a:endParaRPr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1"/>
          <p:cNvSpPr/>
          <p:nvPr/>
        </p:nvSpPr>
        <p:spPr>
          <a:xfrm rot="6281559">
            <a:off x="7603227" y="2552310"/>
            <a:ext cx="876460" cy="16998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1"/>
          <p:cNvSpPr txBox="1"/>
          <p:nvPr/>
        </p:nvSpPr>
        <p:spPr>
          <a:xfrm>
            <a:off x="7428907" y="1608303"/>
            <a:ext cx="17322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Semana del 19-A Tripulaciones</a:t>
            </a:r>
            <a:endParaRPr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46;p21">
            <a:extLst>
              <a:ext uri="{FF2B5EF4-FFF2-40B4-BE49-F238E27FC236}">
                <a16:creationId xmlns:a16="http://schemas.microsoft.com/office/drawing/2014/main" id="{F617ACE0-45BF-4A19-8F69-4898897B2B7F}"/>
              </a:ext>
            </a:extLst>
          </p:cNvPr>
          <p:cNvSpPr txBox="1"/>
          <p:nvPr/>
        </p:nvSpPr>
        <p:spPr>
          <a:xfrm>
            <a:off x="5348933" y="3875668"/>
            <a:ext cx="835825" cy="603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Time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Series</a:t>
            </a:r>
            <a:endParaRPr sz="12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572755F7-94F4-449B-DF42-EF7EBB6E67D6}"/>
                  </a:ext>
                </a:extLst>
              </p14:cNvPr>
              <p14:cNvContentPartPr/>
              <p14:nvPr/>
            </p14:nvContentPartPr>
            <p14:xfrm>
              <a:off x="1806120" y="1758960"/>
              <a:ext cx="9754920" cy="199656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572755F7-94F4-449B-DF42-EF7EBB6E67D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96760" y="1749600"/>
                <a:ext cx="9773640" cy="2015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Ejemplo de banca</a:t>
            </a:r>
            <a:endParaRPr/>
          </a:p>
        </p:txBody>
      </p:sp>
      <p:sp>
        <p:nvSpPr>
          <p:cNvPr id="102" name="Google Shape;102;p3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03" name="Google Shape;103;p3"/>
          <p:cNvGraphicFramePr/>
          <p:nvPr/>
        </p:nvGraphicFramePr>
        <p:xfrm>
          <a:off x="587829" y="3212177"/>
          <a:ext cx="4455300" cy="1613010"/>
        </p:xfrm>
        <a:graphic>
          <a:graphicData uri="http://schemas.openxmlformats.org/drawingml/2006/table">
            <a:tbl>
              <a:tblPr firstRow="1" bandRow="1">
                <a:noFill/>
                <a:tableStyleId>{FE9104CC-F54D-4E95-A425-7713EC7E1A2D}</a:tableStyleId>
              </a:tblPr>
              <a:tblGrid>
                <a:gridCol w="1113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3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Cliente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Dinero en cuenta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Ha tenido impagos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Buen pagador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50.000 €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B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150.000 €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C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1.000 €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D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500 €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04" name="Google Shape;104;p3"/>
          <p:cNvGraphicFramePr/>
          <p:nvPr/>
        </p:nvGraphicFramePr>
        <p:xfrm>
          <a:off x="5614513" y="2608644"/>
          <a:ext cx="5915000" cy="2651870"/>
        </p:xfrm>
        <a:graphic>
          <a:graphicData uri="http://schemas.openxmlformats.org/drawingml/2006/table">
            <a:tbl>
              <a:tblPr firstRow="1" bandRow="1">
                <a:noFill/>
                <a:tableStyleId>{FE9104CC-F54D-4E95-A425-7713EC7E1A2D}</a:tableStyleId>
              </a:tblPr>
              <a:tblGrid>
                <a:gridCol w="84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5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437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Cliente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Dinero en cuenta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Ha tenido impagos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Trabajo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Estado civil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Deudas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Buen pagador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50.000 €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Soltero/a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B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11.000 €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Casado/a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Hipoteca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C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24.000 €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Paro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Soltero/a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D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150.000 €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Pareja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Hipoteca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1.000 €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Pensionista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Pareja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Préstamo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F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33.000 €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Pensionista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900"/>
                        <a:buFont typeface="Calibri"/>
                        <a:buNone/>
                      </a:pPr>
                      <a:r>
                        <a:rPr lang="es-ES" sz="900" u="none" strike="noStrike" cap="none"/>
                        <a:t>Casado/a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Hipoteca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G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725 €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Pareja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H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500 €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Estudiante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Soltero/a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6.000 €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900"/>
                        <a:buFont typeface="Calibri"/>
                        <a:buNone/>
                      </a:pPr>
                      <a:r>
                        <a:rPr lang="es-ES" sz="900" u="none" strike="noStrike" cap="none"/>
                        <a:t>Casado/a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Préstamo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6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J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300.000 €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Soltero/a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No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u="none" strike="noStrike" cap="none"/>
                        <a:t>SI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DC8775DC-902F-F1E2-3105-FFA78C884018}"/>
                  </a:ext>
                </a:extLst>
              </p14:cNvPr>
              <p14:cNvContentPartPr/>
              <p14:nvPr/>
            </p14:nvContentPartPr>
            <p14:xfrm>
              <a:off x="4416840" y="1209240"/>
              <a:ext cx="7527240" cy="456192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DC8775DC-902F-F1E2-3105-FFA78C88401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07480" y="1199880"/>
                <a:ext cx="7545960" cy="45806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Mi primer modelo de ML</a:t>
            </a:r>
            <a:endParaRPr/>
          </a:p>
        </p:txBody>
      </p:sp>
      <p:sp>
        <p:nvSpPr>
          <p:cNvPr id="111" name="Google Shape;111;p4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463844" y="1891900"/>
            <a:ext cx="10764461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1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Cada vez que viajas apuntas tus KMs y el combustible consumido, por lo que cuánto más distancia, más combustible consumo.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 en 300 km consumo 40L, ¿Cuántos L consumo en 700km?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i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307" y="3347309"/>
            <a:ext cx="3197088" cy="220059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4"/>
          <p:cNvCxnSpPr/>
          <p:nvPr/>
        </p:nvCxnSpPr>
        <p:spPr>
          <a:xfrm rot="10800000" flipH="1">
            <a:off x="1930960" y="3658028"/>
            <a:ext cx="2204621" cy="1410746"/>
          </a:xfrm>
          <a:prstGeom prst="straightConnector1">
            <a:avLst/>
          </a:prstGeom>
          <a:noFill/>
          <a:ln w="22225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5" name="Google Shape;115;p4"/>
          <p:cNvSpPr txBox="1"/>
          <p:nvPr/>
        </p:nvSpPr>
        <p:spPr>
          <a:xfrm>
            <a:off x="1866204" y="5689047"/>
            <a:ext cx="1570173" cy="2769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l="-1548" b="-23912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16" name="Google Shape;116;p4"/>
          <p:cNvSpPr txBox="1"/>
          <p:nvPr/>
        </p:nvSpPr>
        <p:spPr>
          <a:xfrm>
            <a:off x="963695" y="6058061"/>
            <a:ext cx="3607591" cy="27699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l="-1181" t="-2220" r="-336" b="-35552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17" name="Google Shape;117;p4"/>
          <p:cNvSpPr/>
          <p:nvPr/>
        </p:nvSpPr>
        <p:spPr>
          <a:xfrm>
            <a:off x="6906053" y="3772809"/>
            <a:ext cx="1562100" cy="667692"/>
          </a:xfrm>
          <a:prstGeom prst="roundRect">
            <a:avLst>
              <a:gd name="adj" fmla="val 16667"/>
            </a:avLst>
          </a:prstGeom>
          <a:solidFill>
            <a:srgbClr val="AEABAB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Coche</a:t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8988853" y="3772808"/>
            <a:ext cx="1562100" cy="667693"/>
          </a:xfrm>
          <a:prstGeom prst="roundRect">
            <a:avLst>
              <a:gd name="adj" fmla="val 16667"/>
            </a:avLst>
          </a:prstGeom>
          <a:solidFill>
            <a:srgbClr val="AEABAB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Numero de personas</a:t>
            </a:r>
            <a:endParaRPr/>
          </a:p>
        </p:txBody>
      </p:sp>
      <p:sp>
        <p:nvSpPr>
          <p:cNvPr id="119" name="Google Shape;119;p4"/>
          <p:cNvSpPr/>
          <p:nvPr/>
        </p:nvSpPr>
        <p:spPr>
          <a:xfrm>
            <a:off x="6906053" y="4757059"/>
            <a:ext cx="1562100" cy="667693"/>
          </a:xfrm>
          <a:prstGeom prst="roundRect">
            <a:avLst>
              <a:gd name="adj" fmla="val 16667"/>
            </a:avLst>
          </a:prstGeom>
          <a:solidFill>
            <a:srgbClr val="AEABAB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Equipaje</a:t>
            </a:r>
            <a:endParaRPr/>
          </a:p>
        </p:txBody>
      </p:sp>
      <p:sp>
        <p:nvSpPr>
          <p:cNvPr id="120" name="Google Shape;120;p4"/>
          <p:cNvSpPr/>
          <p:nvPr/>
        </p:nvSpPr>
        <p:spPr>
          <a:xfrm>
            <a:off x="8988853" y="4757059"/>
            <a:ext cx="1562100" cy="667693"/>
          </a:xfrm>
          <a:prstGeom prst="roundRect">
            <a:avLst>
              <a:gd name="adj" fmla="val 16667"/>
            </a:avLst>
          </a:prstGeom>
          <a:solidFill>
            <a:srgbClr val="AEABAB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Altura recorrida</a:t>
            </a:r>
            <a:endParaRPr/>
          </a:p>
        </p:txBody>
      </p:sp>
      <p:sp>
        <p:nvSpPr>
          <p:cNvPr id="121" name="Google Shape;121;p4"/>
          <p:cNvSpPr txBox="1"/>
          <p:nvPr/>
        </p:nvSpPr>
        <p:spPr>
          <a:xfrm>
            <a:off x="6569914" y="5941503"/>
            <a:ext cx="4658391" cy="2769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l="-261" b="-2666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A0F3A8DB-2F51-E5D5-6642-DDCA8C724655}"/>
                  </a:ext>
                </a:extLst>
              </p14:cNvPr>
              <p14:cNvContentPartPr/>
              <p14:nvPr/>
            </p14:nvContentPartPr>
            <p14:xfrm>
              <a:off x="6318000" y="2451960"/>
              <a:ext cx="4731480" cy="409860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A0F3A8DB-2F51-E5D5-6642-DDCA8C72465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08640" y="2442600"/>
                <a:ext cx="4750200" cy="4117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Machine Learning</a:t>
            </a:r>
            <a:endParaRPr/>
          </a:p>
        </p:txBody>
      </p:sp>
      <p:sp>
        <p:nvSpPr>
          <p:cNvPr id="127" name="Google Shape;127;p5"/>
          <p:cNvSpPr txBox="1">
            <a:spLocks noGrp="1"/>
          </p:cNvSpPr>
          <p:nvPr>
            <p:ph type="body" idx="1"/>
          </p:nvPr>
        </p:nvSpPr>
        <p:spPr>
          <a:xfrm>
            <a:off x="716902" y="1283082"/>
            <a:ext cx="5487955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</a:pPr>
            <a:r>
              <a:rPr lang="es-ES" sz="1800" i="1">
                <a:solidFill>
                  <a:srgbClr val="D8D8D8"/>
                </a:solidFill>
              </a:rPr>
              <a:t>Definición</a:t>
            </a:r>
            <a:endParaRPr/>
          </a:p>
        </p:txBody>
      </p:sp>
      <p:sp>
        <p:nvSpPr>
          <p:cNvPr id="128" name="Google Shape;128;p5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1680854" y="2397948"/>
            <a:ext cx="8830292" cy="2492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“Machine Learning es el subcampo entre las matemáticas y la computación mediante el que podemos simular en una máquina, es decir, </a:t>
            </a:r>
            <a:r>
              <a:rPr lang="es-ES" sz="2800" b="1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automatizando</a:t>
            </a:r>
            <a:r>
              <a:rPr lang="es-ES" sz="2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el proceso de </a:t>
            </a:r>
            <a:r>
              <a:rPr lang="es-ES" sz="2800" b="1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aprendizaje</a:t>
            </a:r>
            <a:r>
              <a:rPr lang="es-ES" sz="2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humano, gracias a modelos matemáticos o algoritmos. Estos modelos nos sirven para </a:t>
            </a:r>
            <a:r>
              <a:rPr lang="es-ES" sz="2800" b="1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detectar patrones en los datos y realizar predicciones</a:t>
            </a:r>
            <a:r>
              <a:rPr lang="es-ES" sz="2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xfrm>
            <a:off x="2964032" y="2103437"/>
            <a:ext cx="626393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¿Qué podemos resolver con Machine Learning?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>
            <a:off x="26633" y="55488"/>
            <a:ext cx="3996000" cy="3300272"/>
          </a:xfrm>
          <a:prstGeom prst="rect">
            <a:avLst/>
          </a:prstGeom>
          <a:blipFill rotWithShape="1">
            <a:blip r:embed="rId3">
              <a:alphaModFix amt="38000"/>
            </a:blip>
            <a:stretch>
              <a:fillRect l="-29279" r="-29279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Banca y Seguros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Detección de fraude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Anticipación al impago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Productos personalizados</a:t>
            </a:r>
            <a:endParaRPr/>
          </a:p>
        </p:txBody>
      </p:sp>
      <p:sp>
        <p:nvSpPr>
          <p:cNvPr id="140" name="Google Shape;140;p7"/>
          <p:cNvSpPr/>
          <p:nvPr/>
        </p:nvSpPr>
        <p:spPr>
          <a:xfrm>
            <a:off x="4083731" y="55488"/>
            <a:ext cx="4012707" cy="3300272"/>
          </a:xfrm>
          <a:prstGeom prst="rect">
            <a:avLst/>
          </a:prstGeom>
          <a:blipFill rotWithShape="1">
            <a:blip r:embed="rId4">
              <a:alphaModFix amt="38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Marketing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Comportamiento del cliente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Análisis de sentimientos en campañas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Cuándo y a quién hay que dirigirse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8140828" y="55488"/>
            <a:ext cx="4012707" cy="3300272"/>
          </a:xfrm>
          <a:prstGeom prst="rect">
            <a:avLst/>
          </a:prstGeom>
          <a:blipFill rotWithShape="1">
            <a:blip r:embed="rId5">
              <a:alphaModFix amt="38000"/>
            </a:blip>
            <a:stretch>
              <a:fillRect l="-6968" r="-6968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Retail y logística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Optimización de rutas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Comportamientos de compra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Anticipación de entregas y de demadas</a:t>
            </a:r>
            <a:endParaRPr sz="1400" i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Predicción de averías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26634" y="3429000"/>
            <a:ext cx="4012707" cy="3300272"/>
          </a:xfrm>
          <a:prstGeom prst="rect">
            <a:avLst/>
          </a:prstGeom>
          <a:blipFill rotWithShape="1">
            <a:blip r:embed="rId6">
              <a:alphaModFix amt="38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Sector salud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Clasificadores de radiografías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Predicción de enfermedades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Anticipación a la saturación de hospitales/clínicas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4083731" y="3429000"/>
            <a:ext cx="4012707" cy="3300272"/>
          </a:xfrm>
          <a:prstGeom prst="rect">
            <a:avLst/>
          </a:prstGeom>
          <a:blipFill rotWithShape="1">
            <a:blip r:embed="rId7">
              <a:alphaModFix amt="38000"/>
            </a:blip>
            <a:stretch>
              <a:fillRect l="-8311" r="-8313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Redes Sociales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Recomendadores de productos en base a tu actividad en RRSS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Recomendador de media (Netflix, Spotify)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8140828" y="3429000"/>
            <a:ext cx="4012707" cy="3300272"/>
          </a:xfrm>
          <a:prstGeom prst="rect">
            <a:avLst/>
          </a:prstGeom>
          <a:blipFill rotWithShape="1">
            <a:blip r:embed="rId8">
              <a:alphaModFix amt="38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Mercados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Tendencias/anomalías, comportamientos predictivos en mercado de valores, energético.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i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063931F7-6B87-DBAE-CBFC-478AFCB3D277}"/>
                  </a:ext>
                </a:extLst>
              </p14:cNvPr>
              <p14:cNvContentPartPr/>
              <p14:nvPr/>
            </p14:nvContentPartPr>
            <p14:xfrm>
              <a:off x="3303000" y="3628080"/>
              <a:ext cx="100440" cy="25452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063931F7-6B87-DBAE-CBFC-478AFCB3D27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93640" y="3618720"/>
                <a:ext cx="119160" cy="2732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"/>
          <p:cNvSpPr/>
          <p:nvPr/>
        </p:nvSpPr>
        <p:spPr>
          <a:xfrm>
            <a:off x="319880" y="1272345"/>
            <a:ext cx="3263900" cy="803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Supervised Learning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Algoritmos utilizados en predicción de datos etiquetados</a:t>
            </a:r>
            <a:endParaRPr/>
          </a:p>
        </p:txBody>
      </p:sp>
      <p:sp>
        <p:nvSpPr>
          <p:cNvPr id="150" name="Google Shape;150;p8"/>
          <p:cNvSpPr/>
          <p:nvPr/>
        </p:nvSpPr>
        <p:spPr>
          <a:xfrm>
            <a:off x="3822700" y="0"/>
            <a:ext cx="4474020" cy="6857999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i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8"/>
          <p:cNvSpPr/>
          <p:nvPr/>
        </p:nvSpPr>
        <p:spPr>
          <a:xfrm>
            <a:off x="8535640" y="1258024"/>
            <a:ext cx="3263900" cy="81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Reinforcment Learning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Algoritmos que aprenden interactuando con su entorno</a:t>
            </a:r>
            <a:endParaRPr/>
          </a:p>
        </p:txBody>
      </p:sp>
      <p:pic>
        <p:nvPicPr>
          <p:cNvPr id="152" name="Google Shape;15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103" y="243300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660" y="2478152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3367" y="243300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4506" y="3538595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7023" y="3795614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9975" y="3510006"/>
            <a:ext cx="371920" cy="37192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8"/>
          <p:cNvSpPr txBox="1"/>
          <p:nvPr/>
        </p:nvSpPr>
        <p:spPr>
          <a:xfrm>
            <a:off x="584506" y="2216542"/>
            <a:ext cx="101712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Buen pagador</a:t>
            </a:r>
            <a:endParaRPr/>
          </a:p>
        </p:txBody>
      </p:sp>
      <p:sp>
        <p:nvSpPr>
          <p:cNvPr id="159" name="Google Shape;159;p8"/>
          <p:cNvSpPr txBox="1"/>
          <p:nvPr/>
        </p:nvSpPr>
        <p:spPr>
          <a:xfrm>
            <a:off x="625103" y="3263426"/>
            <a:ext cx="101712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Mal pagador</a:t>
            </a:r>
            <a:endParaRPr/>
          </a:p>
        </p:txBody>
      </p:sp>
      <p:pic>
        <p:nvPicPr>
          <p:cNvPr id="160" name="Google Shape;160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01020" y="320535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24602" y="2557162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2820" y="2662257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0320" y="2652071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5573" y="3524301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1745" y="381939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72940" y="3142909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534055" y="2601662"/>
            <a:ext cx="371920" cy="37192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8"/>
          <p:cNvSpPr txBox="1"/>
          <p:nvPr/>
        </p:nvSpPr>
        <p:spPr>
          <a:xfrm>
            <a:off x="2471870" y="2936415"/>
            <a:ext cx="95923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Nuevos casos</a:t>
            </a:r>
            <a:endParaRPr/>
          </a:p>
        </p:txBody>
      </p:sp>
      <p:pic>
        <p:nvPicPr>
          <p:cNvPr id="169" name="Google Shape;169;p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585472" y="2548344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8828" y="2695300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70991" y="2764237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71432" y="2713156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899340" y="2560687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822553" y="3940843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943438" y="3706914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636593" y="372627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3438" y="2985338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91885" y="3728429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68053" y="3673471"/>
            <a:ext cx="371920" cy="37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77845" y="3925333"/>
            <a:ext cx="371920" cy="371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8"/>
          <p:cNvSpPr txBox="1"/>
          <p:nvPr/>
        </p:nvSpPr>
        <p:spPr>
          <a:xfrm>
            <a:off x="4603746" y="2286624"/>
            <a:ext cx="87567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Trabajador</a:t>
            </a:r>
            <a:endParaRPr/>
          </a:p>
        </p:txBody>
      </p:sp>
      <p:sp>
        <p:nvSpPr>
          <p:cNvPr id="182" name="Google Shape;182;p8"/>
          <p:cNvSpPr txBox="1"/>
          <p:nvPr/>
        </p:nvSpPr>
        <p:spPr>
          <a:xfrm>
            <a:off x="6376875" y="2305830"/>
            <a:ext cx="104493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Autónomo</a:t>
            </a:r>
            <a:endParaRPr/>
          </a:p>
        </p:txBody>
      </p:sp>
      <p:sp>
        <p:nvSpPr>
          <p:cNvPr id="183" name="Google Shape;183;p8"/>
          <p:cNvSpPr txBox="1"/>
          <p:nvPr/>
        </p:nvSpPr>
        <p:spPr>
          <a:xfrm>
            <a:off x="6449706" y="3475177"/>
            <a:ext cx="104493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Pensionistas</a:t>
            </a:r>
            <a:endParaRPr/>
          </a:p>
        </p:txBody>
      </p:sp>
      <p:sp>
        <p:nvSpPr>
          <p:cNvPr id="184" name="Google Shape;184;p8"/>
          <p:cNvSpPr txBox="1"/>
          <p:nvPr/>
        </p:nvSpPr>
        <p:spPr>
          <a:xfrm>
            <a:off x="4434486" y="3416611"/>
            <a:ext cx="104493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Desempleados</a:t>
            </a:r>
            <a:endParaRPr/>
          </a:p>
        </p:txBody>
      </p:sp>
      <p:pic>
        <p:nvPicPr>
          <p:cNvPr id="185" name="Google Shape;185;p8" descr="Imagen que contiene medidor, señal&#10;&#10;Descripción generada automáticamente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657945" y="2494289"/>
            <a:ext cx="1219920" cy="1219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8"/>
          <p:cNvSpPr txBox="1"/>
          <p:nvPr/>
        </p:nvSpPr>
        <p:spPr>
          <a:xfrm>
            <a:off x="9745440" y="2226924"/>
            <a:ext cx="104493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Roomba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8"/>
          <p:cNvSpPr/>
          <p:nvPr/>
        </p:nvSpPr>
        <p:spPr>
          <a:xfrm>
            <a:off x="4427760" y="1223289"/>
            <a:ext cx="3263900" cy="81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Unsupervised Learning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Datos no etiquetados, detectan patrones o anomalías.</a:t>
            </a:r>
            <a:endParaRPr/>
          </a:p>
        </p:txBody>
      </p:sp>
      <p:sp>
        <p:nvSpPr>
          <p:cNvPr id="188" name="Google Shape;188;p8"/>
          <p:cNvSpPr txBox="1">
            <a:spLocks noGrp="1"/>
          </p:cNvSpPr>
          <p:nvPr>
            <p:ph type="title"/>
          </p:nvPr>
        </p:nvSpPr>
        <p:spPr>
          <a:xfrm>
            <a:off x="2294108" y="114124"/>
            <a:ext cx="7493000" cy="784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s-ES" sz="3200"/>
              <a:t>Tipos de algoritmos</a:t>
            </a:r>
            <a:endParaRPr/>
          </a:p>
        </p:txBody>
      </p:sp>
      <p:cxnSp>
        <p:nvCxnSpPr>
          <p:cNvPr id="189" name="Google Shape;189;p8"/>
          <p:cNvCxnSpPr/>
          <p:nvPr/>
        </p:nvCxnSpPr>
        <p:spPr>
          <a:xfrm>
            <a:off x="1951830" y="2433008"/>
            <a:ext cx="0" cy="150783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0" name="Google Shape;190;p8"/>
          <p:cNvSpPr/>
          <p:nvPr/>
        </p:nvSpPr>
        <p:spPr>
          <a:xfrm>
            <a:off x="5370748" y="5057464"/>
            <a:ext cx="1468392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Tipos</a:t>
            </a:r>
            <a:endParaRPr/>
          </a:p>
        </p:txBody>
      </p:sp>
      <p:sp>
        <p:nvSpPr>
          <p:cNvPr id="191" name="Google Shape;191;p8"/>
          <p:cNvSpPr/>
          <p:nvPr/>
        </p:nvSpPr>
        <p:spPr>
          <a:xfrm>
            <a:off x="3954634" y="5761881"/>
            <a:ext cx="1968478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Clustering</a:t>
            </a:r>
            <a:endParaRPr sz="11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Segmentación de clientes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Biología: Clasificación de plantas o animales</a:t>
            </a: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8"/>
          <p:cNvSpPr/>
          <p:nvPr/>
        </p:nvSpPr>
        <p:spPr>
          <a:xfrm>
            <a:off x="6124047" y="5661262"/>
            <a:ext cx="2062166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Detección de anomalías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Identificación de fraudes</a:t>
            </a: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8"/>
          <p:cNvSpPr/>
          <p:nvPr/>
        </p:nvSpPr>
        <p:spPr>
          <a:xfrm>
            <a:off x="796914" y="5111704"/>
            <a:ext cx="2201773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Tipos</a:t>
            </a:r>
            <a:endParaRPr/>
          </a:p>
        </p:txBody>
      </p:sp>
      <p:sp>
        <p:nvSpPr>
          <p:cNvPr id="194" name="Google Shape;194;p8"/>
          <p:cNvSpPr/>
          <p:nvPr/>
        </p:nvSpPr>
        <p:spPr>
          <a:xfrm>
            <a:off x="285286" y="5590138"/>
            <a:ext cx="1452246" cy="944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Regresión -&gt; Número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Proyección de ventas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Estimación de parámetros para evitar averías</a:t>
            </a: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1848039" y="5483812"/>
            <a:ext cx="2062166" cy="99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Clasificación -&gt; Clase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 imágenes para medicina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 texto para RRSS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Default en bancos</a:t>
            </a: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8" descr="Deep Reinforcement Learning and Its Applications - Inteliment Technologies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878559" y="4581499"/>
            <a:ext cx="3006657" cy="169577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8"/>
          <p:cNvSpPr/>
          <p:nvPr/>
        </p:nvSpPr>
        <p:spPr>
          <a:xfrm>
            <a:off x="4956951" y="6318681"/>
            <a:ext cx="2062166" cy="37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Reducción dimensionalidad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Técnicas previas a un algoritmo supervisado, para reducir features</a:t>
            </a: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0C58F5C0-2967-B20F-A2C4-B0836A50527C}"/>
                  </a:ext>
                </a:extLst>
              </p14:cNvPr>
              <p14:cNvContentPartPr/>
              <p14:nvPr/>
            </p14:nvContentPartPr>
            <p14:xfrm>
              <a:off x="99360" y="1287720"/>
              <a:ext cx="11656440" cy="532584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0C58F5C0-2967-B20F-A2C4-B0836A50527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0000" y="1278360"/>
                <a:ext cx="11675160" cy="53445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"/>
          <p:cNvSpPr txBox="1">
            <a:spLocks noGrp="1"/>
          </p:cNvSpPr>
          <p:nvPr>
            <p:ph type="title"/>
          </p:nvPr>
        </p:nvSpPr>
        <p:spPr>
          <a:xfrm>
            <a:off x="716902" y="30914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ES"/>
              <a:t>Tipos de algoritmos</a:t>
            </a:r>
            <a:endParaRPr/>
          </a:p>
        </p:txBody>
      </p:sp>
      <p:sp>
        <p:nvSpPr>
          <p:cNvPr id="203" name="Google Shape;203;p9"/>
          <p:cNvSpPr/>
          <p:nvPr/>
        </p:nvSpPr>
        <p:spPr>
          <a:xfrm>
            <a:off x="497691" y="763312"/>
            <a:ext cx="90138" cy="65434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" name="Google Shape;204;p9" descr="Types of Machine Learning Algorithms | 7wDat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3839" y="1634705"/>
            <a:ext cx="6621726" cy="4734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9"/>
          <p:cNvSpPr/>
          <p:nvPr/>
        </p:nvSpPr>
        <p:spPr>
          <a:xfrm rot="3598520">
            <a:off x="5835440" y="1469075"/>
            <a:ext cx="3944116" cy="2637323"/>
          </a:xfrm>
          <a:prstGeom prst="flowChartTerminator">
            <a:avLst/>
          </a:prstGeom>
          <a:noFill/>
          <a:ln w="57150" cap="flat" cmpd="sng">
            <a:solidFill>
              <a:srgbClr val="FFFF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8886178" y="1524937"/>
            <a:ext cx="120736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80%</a:t>
            </a:r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Entrada de lápiz 1">
                <a:extLst>
                  <a:ext uri="{FF2B5EF4-FFF2-40B4-BE49-F238E27FC236}">
                    <a16:creationId xmlns:a16="http://schemas.microsoft.com/office/drawing/2014/main" id="{658E30F3-2441-1E8D-BAC2-961483B12E4F}"/>
                  </a:ext>
                </a:extLst>
              </p14:cNvPr>
              <p14:cNvContentPartPr/>
              <p14:nvPr/>
            </p14:nvContentPartPr>
            <p14:xfrm>
              <a:off x="2470320" y="1408680"/>
              <a:ext cx="5284440" cy="5094360"/>
            </p14:xfrm>
          </p:contentPart>
        </mc:Choice>
        <mc:Fallback>
          <p:pic>
            <p:nvPicPr>
              <p:cNvPr id="2" name="Entrada de lápiz 1">
                <a:extLst>
                  <a:ext uri="{FF2B5EF4-FFF2-40B4-BE49-F238E27FC236}">
                    <a16:creationId xmlns:a16="http://schemas.microsoft.com/office/drawing/2014/main" id="{658E30F3-2441-1E8D-BAC2-961483B12E4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60960" y="1399320"/>
                <a:ext cx="5303160" cy="51130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978</Words>
  <Application>Microsoft Office PowerPoint</Application>
  <PresentationFormat>Panorámica</PresentationFormat>
  <Paragraphs>239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Machine Learning</vt:lpstr>
      <vt:lpstr>Machine Learning</vt:lpstr>
      <vt:lpstr>Machine Learning</vt:lpstr>
      <vt:lpstr>Machine Learning</vt:lpstr>
      <vt:lpstr>Machine Learning</vt:lpstr>
      <vt:lpstr>¿Qué podemos resolver con Machine Learning?</vt:lpstr>
      <vt:lpstr>Presentación de PowerPoint</vt:lpstr>
      <vt:lpstr>Tipos de algoritmos</vt:lpstr>
      <vt:lpstr>Tipos de algoritmos</vt:lpstr>
      <vt:lpstr>Supervisado</vt:lpstr>
      <vt:lpstr>No supervisado</vt:lpstr>
      <vt:lpstr>Presentación de PowerPoint</vt:lpstr>
      <vt:lpstr>Machine Learning, Inteligencia Artificial, Deep Learning… ¿Quién es quién?</vt:lpstr>
      <vt:lpstr>Machine Learning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Organización de ML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Daniel Ortiz</dc:creator>
  <cp:lastModifiedBy>Alberto Becerra Tomé</cp:lastModifiedBy>
  <cp:revision>2</cp:revision>
  <dcterms:created xsi:type="dcterms:W3CDTF">2020-10-12T14:09:12Z</dcterms:created>
  <dcterms:modified xsi:type="dcterms:W3CDTF">2023-04-17T12:41:53Z</dcterms:modified>
</cp:coreProperties>
</file>